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embeddings/oleObject251.bin" ContentType="application/vnd.openxmlformats-officedocument.oleObject"/>
  <Override PartName="/ppt/embeddings/oleObject252.bin" ContentType="application/vnd.openxmlformats-officedocument.oleObject"/>
  <Override PartName="/ppt/embeddings/oleObject253.bin" ContentType="application/vnd.openxmlformats-officedocument.oleObject"/>
  <Override PartName="/ppt/embeddings/oleObject254.bin" ContentType="application/vnd.openxmlformats-officedocument.oleObject"/>
  <Override PartName="/ppt/embeddings/oleObject255.bin" ContentType="application/vnd.openxmlformats-officedocument.oleObject"/>
  <Override PartName="/ppt/embeddings/oleObject256.bin" ContentType="application/vnd.openxmlformats-officedocument.oleObject"/>
  <Override PartName="/ppt/embeddings/oleObject257.bin" ContentType="application/vnd.openxmlformats-officedocument.oleObject"/>
  <Override PartName="/ppt/embeddings/oleObject258.bin" ContentType="application/vnd.openxmlformats-officedocument.oleObject"/>
  <Override PartName="/ppt/embeddings/oleObject259.bin" ContentType="application/vnd.openxmlformats-officedocument.oleObject"/>
  <Override PartName="/ppt/embeddings/oleObject260.bin" ContentType="application/vnd.openxmlformats-officedocument.oleObject"/>
  <Override PartName="/ppt/embeddings/oleObject261.bin" ContentType="application/vnd.openxmlformats-officedocument.oleObject"/>
  <Override PartName="/ppt/embeddings/oleObject262.bin" ContentType="application/vnd.openxmlformats-officedocument.oleObject"/>
  <Override PartName="/ppt/embeddings/oleObject263.bin" ContentType="application/vnd.openxmlformats-officedocument.oleObject"/>
  <Override PartName="/ppt/embeddings/oleObject264.bin" ContentType="application/vnd.openxmlformats-officedocument.oleObject"/>
  <Override PartName="/ppt/embeddings/oleObject265.bin" ContentType="application/vnd.openxmlformats-officedocument.oleObject"/>
  <Override PartName="/ppt/embeddings/oleObject266.bin" ContentType="application/vnd.openxmlformats-officedocument.oleObject"/>
  <Override PartName="/ppt/embeddings/oleObject267.bin" ContentType="application/vnd.openxmlformats-officedocument.oleObject"/>
  <Override PartName="/ppt/embeddings/oleObject268.bin" ContentType="application/vnd.openxmlformats-officedocument.oleObject"/>
  <Override PartName="/ppt/embeddings/oleObject269.bin" ContentType="application/vnd.openxmlformats-officedocument.oleObject"/>
  <Override PartName="/ppt/embeddings/oleObject270.bin" ContentType="application/vnd.openxmlformats-officedocument.oleObject"/>
  <Override PartName="/ppt/embeddings/oleObject271.bin" ContentType="application/vnd.openxmlformats-officedocument.oleObject"/>
  <Override PartName="/ppt/embeddings/oleObject272.bin" ContentType="application/vnd.openxmlformats-officedocument.oleObject"/>
  <Override PartName="/ppt/embeddings/oleObject273.bin" ContentType="application/vnd.openxmlformats-officedocument.oleObject"/>
  <Override PartName="/ppt/embeddings/oleObject274.bin" ContentType="application/vnd.openxmlformats-officedocument.oleObject"/>
  <Override PartName="/ppt/embeddings/oleObject275.bin" ContentType="application/vnd.openxmlformats-officedocument.oleObject"/>
  <Override PartName="/ppt/embeddings/oleObject276.bin" ContentType="application/vnd.openxmlformats-officedocument.oleObject"/>
  <Override PartName="/ppt/embeddings/oleObject277.bin" ContentType="application/vnd.openxmlformats-officedocument.oleObject"/>
  <Override PartName="/ppt/embeddings/oleObject278.bin" ContentType="application/vnd.openxmlformats-officedocument.oleObject"/>
  <Override PartName="/ppt/embeddings/oleObject279.bin" ContentType="application/vnd.openxmlformats-officedocument.oleObject"/>
  <Override PartName="/ppt/embeddings/oleObject280.bin" ContentType="application/vnd.openxmlformats-officedocument.oleObject"/>
  <Override PartName="/ppt/embeddings/oleObject281.bin" ContentType="application/vnd.openxmlformats-officedocument.oleObject"/>
  <Override PartName="/ppt/embeddings/oleObject282.bin" ContentType="application/vnd.openxmlformats-officedocument.oleObject"/>
  <Override PartName="/ppt/embeddings/oleObject283.bin" ContentType="application/vnd.openxmlformats-officedocument.oleObject"/>
  <Override PartName="/ppt/embeddings/oleObject284.bin" ContentType="application/vnd.openxmlformats-officedocument.oleObject"/>
  <Override PartName="/ppt/embeddings/oleObject285.bin" ContentType="application/vnd.openxmlformats-officedocument.oleObject"/>
  <Override PartName="/ppt/embeddings/oleObject286.bin" ContentType="application/vnd.openxmlformats-officedocument.oleObject"/>
  <Override PartName="/ppt/embeddings/oleObject287.bin" ContentType="application/vnd.openxmlformats-officedocument.oleObject"/>
  <Override PartName="/ppt/embeddings/oleObject288.bin" ContentType="application/vnd.openxmlformats-officedocument.oleObject"/>
  <Override PartName="/ppt/embeddings/oleObject289.bin" ContentType="application/vnd.openxmlformats-officedocument.oleObject"/>
  <Override PartName="/ppt/embeddings/oleObject290.bin" ContentType="application/vnd.openxmlformats-officedocument.oleObject"/>
  <Override PartName="/ppt/embeddings/oleObject291.bin" ContentType="application/vnd.openxmlformats-officedocument.oleObject"/>
  <Override PartName="/ppt/embeddings/oleObject292.bin" ContentType="application/vnd.openxmlformats-officedocument.oleObject"/>
  <Override PartName="/ppt/embeddings/oleObject293.bin" ContentType="application/vnd.openxmlformats-officedocument.oleObject"/>
  <Override PartName="/ppt/embeddings/oleObject294.bin" ContentType="application/vnd.openxmlformats-officedocument.oleObject"/>
  <Override PartName="/ppt/embeddings/oleObject295.bin" ContentType="application/vnd.openxmlformats-officedocument.oleObject"/>
  <Override PartName="/ppt/embeddings/oleObject296.bin" ContentType="application/vnd.openxmlformats-officedocument.oleObject"/>
  <Override PartName="/ppt/embeddings/oleObject297.bin" ContentType="application/vnd.openxmlformats-officedocument.oleObject"/>
  <Override PartName="/ppt/embeddings/oleObject298.bin" ContentType="application/vnd.openxmlformats-officedocument.oleObject"/>
  <Override PartName="/ppt/embeddings/oleObject299.bin" ContentType="application/vnd.openxmlformats-officedocument.oleObject"/>
  <Override PartName="/ppt/embeddings/oleObject300.bin" ContentType="application/vnd.openxmlformats-officedocument.oleObject"/>
  <Override PartName="/ppt/embeddings/oleObject301.bin" ContentType="application/vnd.openxmlformats-officedocument.oleObject"/>
  <Override PartName="/ppt/embeddings/oleObject302.bin" ContentType="application/vnd.openxmlformats-officedocument.oleObject"/>
  <Override PartName="/ppt/embeddings/oleObject303.bin" ContentType="application/vnd.openxmlformats-officedocument.oleObject"/>
  <Override PartName="/ppt/embeddings/oleObject304.bin" ContentType="application/vnd.openxmlformats-officedocument.oleObject"/>
  <Override PartName="/ppt/embeddings/oleObject305.bin" ContentType="application/vnd.openxmlformats-officedocument.oleObject"/>
  <Override PartName="/ppt/embeddings/oleObject306.bin" ContentType="application/vnd.openxmlformats-officedocument.oleObject"/>
  <Override PartName="/ppt/embeddings/oleObject307.bin" ContentType="application/vnd.openxmlformats-officedocument.oleObject"/>
  <Override PartName="/ppt/embeddings/oleObject308.bin" ContentType="application/vnd.openxmlformats-officedocument.oleObject"/>
  <Override PartName="/ppt/embeddings/oleObject309.bin" ContentType="application/vnd.openxmlformats-officedocument.oleObject"/>
  <Override PartName="/ppt/embeddings/oleObject310.bin" ContentType="application/vnd.openxmlformats-officedocument.oleObject"/>
  <Override PartName="/ppt/embeddings/oleObject311.bin" ContentType="application/vnd.openxmlformats-officedocument.oleObject"/>
  <Override PartName="/ppt/embeddings/oleObject312.bin" ContentType="application/vnd.openxmlformats-officedocument.oleObject"/>
  <Override PartName="/ppt/embeddings/oleObject313.bin" ContentType="application/vnd.openxmlformats-officedocument.oleObject"/>
  <Override PartName="/ppt/embeddings/oleObject314.bin" ContentType="application/vnd.openxmlformats-officedocument.oleObject"/>
  <Override PartName="/ppt/embeddings/oleObject315.bin" ContentType="application/vnd.openxmlformats-officedocument.oleObject"/>
  <Override PartName="/ppt/embeddings/oleObject316.bin" ContentType="application/vnd.openxmlformats-officedocument.oleObject"/>
  <Override PartName="/ppt/embeddings/oleObject317.bin" ContentType="application/vnd.openxmlformats-officedocument.oleObject"/>
  <Override PartName="/ppt/embeddings/oleObject318.bin" ContentType="application/vnd.openxmlformats-officedocument.oleObject"/>
  <Override PartName="/ppt/embeddings/oleObject319.bin" ContentType="application/vnd.openxmlformats-officedocument.oleObject"/>
  <Override PartName="/ppt/embeddings/oleObject320.bin" ContentType="application/vnd.openxmlformats-officedocument.oleObject"/>
  <Override PartName="/ppt/embeddings/oleObject321.bin" ContentType="application/vnd.openxmlformats-officedocument.oleObject"/>
  <Override PartName="/ppt/embeddings/oleObject322.bin" ContentType="application/vnd.openxmlformats-officedocument.oleObject"/>
  <Override PartName="/ppt/embeddings/oleObject323.bin" ContentType="application/vnd.openxmlformats-officedocument.oleObject"/>
  <Override PartName="/ppt/embeddings/oleObject324.bin" ContentType="application/vnd.openxmlformats-officedocument.oleObject"/>
  <Override PartName="/ppt/embeddings/oleObject325.bin" ContentType="application/vnd.openxmlformats-officedocument.oleObject"/>
  <Override PartName="/ppt/embeddings/oleObject326.bin" ContentType="application/vnd.openxmlformats-officedocument.oleObject"/>
  <Override PartName="/ppt/embeddings/oleObject327.bin" ContentType="application/vnd.openxmlformats-officedocument.oleObject"/>
  <Override PartName="/ppt/embeddings/oleObject328.bin" ContentType="application/vnd.openxmlformats-officedocument.oleObject"/>
  <Override PartName="/ppt/embeddings/oleObject329.bin" ContentType="application/vnd.openxmlformats-officedocument.oleObject"/>
  <Override PartName="/ppt/embeddings/oleObject330.bin" ContentType="application/vnd.openxmlformats-officedocument.oleObject"/>
  <Override PartName="/ppt/embeddings/oleObject331.bin" ContentType="application/vnd.openxmlformats-officedocument.oleObject"/>
  <Override PartName="/ppt/embeddings/oleObject332.bin" ContentType="application/vnd.openxmlformats-officedocument.oleObject"/>
  <Override PartName="/ppt/embeddings/oleObject333.bin" ContentType="application/vnd.openxmlformats-officedocument.oleObject"/>
  <Override PartName="/ppt/embeddings/oleObject334.bin" ContentType="application/vnd.openxmlformats-officedocument.oleObject"/>
  <Override PartName="/ppt/embeddings/oleObject335.bin" ContentType="application/vnd.openxmlformats-officedocument.oleObject"/>
  <Override PartName="/ppt/embeddings/oleObject336.bin" ContentType="application/vnd.openxmlformats-officedocument.oleObject"/>
  <Override PartName="/ppt/embeddings/oleObject337.bin" ContentType="application/vnd.openxmlformats-officedocument.oleObject"/>
  <Override PartName="/ppt/embeddings/oleObject338.bin" ContentType="application/vnd.openxmlformats-officedocument.oleObject"/>
  <Override PartName="/ppt/embeddings/oleObject339.bin" ContentType="application/vnd.openxmlformats-officedocument.oleObject"/>
  <Override PartName="/ppt/embeddings/oleObject340.bin" ContentType="application/vnd.openxmlformats-officedocument.oleObject"/>
  <Override PartName="/ppt/embeddings/oleObject34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794" r:id="rId3"/>
    <p:sldId id="793" r:id="rId4"/>
    <p:sldId id="795" r:id="rId5"/>
    <p:sldId id="441" r:id="rId6"/>
    <p:sldId id="454" r:id="rId7"/>
    <p:sldId id="565" r:id="rId8"/>
    <p:sldId id="566" r:id="rId9"/>
    <p:sldId id="567" r:id="rId10"/>
    <p:sldId id="568" r:id="rId11"/>
    <p:sldId id="442" r:id="rId12"/>
    <p:sldId id="563" r:id="rId13"/>
    <p:sldId id="443" r:id="rId14"/>
    <p:sldId id="583" r:id="rId15"/>
    <p:sldId id="569" r:id="rId16"/>
    <p:sldId id="643" r:id="rId17"/>
    <p:sldId id="644" r:id="rId18"/>
    <p:sldId id="645" r:id="rId19"/>
    <p:sldId id="646" r:id="rId20"/>
    <p:sldId id="647" r:id="rId21"/>
    <p:sldId id="648" r:id="rId22"/>
    <p:sldId id="649" r:id="rId23"/>
    <p:sldId id="650" r:id="rId24"/>
    <p:sldId id="651" r:id="rId25"/>
    <p:sldId id="652" r:id="rId26"/>
    <p:sldId id="653" r:id="rId27"/>
    <p:sldId id="654" r:id="rId28"/>
    <p:sldId id="655" r:id="rId29"/>
    <p:sldId id="656" r:id="rId30"/>
    <p:sldId id="657" r:id="rId31"/>
    <p:sldId id="658" r:id="rId32"/>
    <p:sldId id="659" r:id="rId33"/>
    <p:sldId id="660" r:id="rId34"/>
    <p:sldId id="661" r:id="rId35"/>
    <p:sldId id="796" r:id="rId36"/>
    <p:sldId id="570" r:id="rId37"/>
    <p:sldId id="571" r:id="rId38"/>
    <p:sldId id="572" r:id="rId39"/>
    <p:sldId id="582" r:id="rId40"/>
    <p:sldId id="580" r:id="rId41"/>
    <p:sldId id="581" r:id="rId42"/>
    <p:sldId id="584" r:id="rId43"/>
    <p:sldId id="585" r:id="rId44"/>
    <p:sldId id="797" r:id="rId45"/>
    <p:sldId id="586" r:id="rId46"/>
    <p:sldId id="587" r:id="rId47"/>
    <p:sldId id="588" r:id="rId48"/>
    <p:sldId id="573" r:id="rId49"/>
    <p:sldId id="799" r:id="rId50"/>
    <p:sldId id="800" r:id="rId51"/>
    <p:sldId id="801" r:id="rId52"/>
    <p:sldId id="802" r:id="rId53"/>
    <p:sldId id="663" r:id="rId54"/>
    <p:sldId id="665" r:id="rId55"/>
    <p:sldId id="666" r:id="rId56"/>
    <p:sldId id="667" r:id="rId57"/>
    <p:sldId id="668" r:id="rId58"/>
    <p:sldId id="669" r:id="rId59"/>
    <p:sldId id="670" r:id="rId60"/>
    <p:sldId id="671" r:id="rId61"/>
    <p:sldId id="672" r:id="rId62"/>
    <p:sldId id="673" r:id="rId63"/>
    <p:sldId id="674" r:id="rId64"/>
    <p:sldId id="675" r:id="rId65"/>
    <p:sldId id="676" r:id="rId66"/>
    <p:sldId id="677" r:id="rId67"/>
    <p:sldId id="678" r:id="rId68"/>
    <p:sldId id="679" r:id="rId69"/>
    <p:sldId id="680" r:id="rId70"/>
    <p:sldId id="681" r:id="rId71"/>
    <p:sldId id="682" r:id="rId72"/>
    <p:sldId id="683" r:id="rId73"/>
    <p:sldId id="684" r:id="rId74"/>
    <p:sldId id="685" r:id="rId75"/>
    <p:sldId id="664" r:id="rId76"/>
    <p:sldId id="589" r:id="rId77"/>
    <p:sldId id="593" r:id="rId78"/>
    <p:sldId id="590" r:id="rId79"/>
    <p:sldId id="596" r:id="rId80"/>
    <p:sldId id="591" r:id="rId81"/>
    <p:sldId id="592" r:id="rId82"/>
    <p:sldId id="798" r:id="rId83"/>
    <p:sldId id="594" r:id="rId84"/>
    <p:sldId id="595" r:id="rId85"/>
    <p:sldId id="597" r:id="rId86"/>
    <p:sldId id="662" r:id="rId87"/>
    <p:sldId id="599" r:id="rId88"/>
    <p:sldId id="598" r:id="rId89"/>
    <p:sldId id="601" r:id="rId90"/>
    <p:sldId id="616" r:id="rId91"/>
    <p:sldId id="617" r:id="rId92"/>
    <p:sldId id="618" r:id="rId93"/>
    <p:sldId id="609" r:id="rId94"/>
    <p:sldId id="445" r:id="rId95"/>
    <p:sldId id="564" r:id="rId96"/>
    <p:sldId id="686" r:id="rId97"/>
    <p:sldId id="689" r:id="rId98"/>
    <p:sldId id="690" r:id="rId99"/>
    <p:sldId id="691" r:id="rId100"/>
    <p:sldId id="692" r:id="rId101"/>
    <p:sldId id="693" r:id="rId102"/>
    <p:sldId id="694" r:id="rId103"/>
    <p:sldId id="695" r:id="rId104"/>
    <p:sldId id="696" r:id="rId105"/>
    <p:sldId id="697" r:id="rId106"/>
    <p:sldId id="698" r:id="rId107"/>
    <p:sldId id="699" r:id="rId108"/>
    <p:sldId id="700" r:id="rId109"/>
    <p:sldId id="701" r:id="rId110"/>
    <p:sldId id="702" r:id="rId111"/>
    <p:sldId id="703" r:id="rId112"/>
    <p:sldId id="704" r:id="rId113"/>
    <p:sldId id="705" r:id="rId114"/>
    <p:sldId id="706" r:id="rId115"/>
    <p:sldId id="707" r:id="rId116"/>
    <p:sldId id="708" r:id="rId117"/>
    <p:sldId id="709" r:id="rId118"/>
    <p:sldId id="710" r:id="rId119"/>
    <p:sldId id="711" r:id="rId120"/>
    <p:sldId id="712" r:id="rId121"/>
    <p:sldId id="713" r:id="rId122"/>
    <p:sldId id="714" r:id="rId123"/>
    <p:sldId id="715" r:id="rId124"/>
    <p:sldId id="716" r:id="rId125"/>
    <p:sldId id="717" r:id="rId126"/>
    <p:sldId id="718" r:id="rId127"/>
    <p:sldId id="719" r:id="rId128"/>
    <p:sldId id="720" r:id="rId129"/>
    <p:sldId id="721" r:id="rId130"/>
    <p:sldId id="722" r:id="rId131"/>
    <p:sldId id="723" r:id="rId132"/>
    <p:sldId id="724" r:id="rId133"/>
    <p:sldId id="725" r:id="rId134"/>
    <p:sldId id="726" r:id="rId135"/>
    <p:sldId id="727" r:id="rId136"/>
    <p:sldId id="728" r:id="rId137"/>
    <p:sldId id="729" r:id="rId138"/>
    <p:sldId id="730" r:id="rId139"/>
    <p:sldId id="731" r:id="rId140"/>
    <p:sldId id="732" r:id="rId141"/>
    <p:sldId id="733" r:id="rId142"/>
    <p:sldId id="734" r:id="rId143"/>
    <p:sldId id="735" r:id="rId144"/>
    <p:sldId id="687" r:id="rId145"/>
    <p:sldId id="446" r:id="rId146"/>
    <p:sldId id="447" r:id="rId147"/>
    <p:sldId id="448" r:id="rId148"/>
    <p:sldId id="736" r:id="rId149"/>
    <p:sldId id="738" r:id="rId150"/>
    <p:sldId id="739" r:id="rId151"/>
    <p:sldId id="740" r:id="rId152"/>
    <p:sldId id="741" r:id="rId153"/>
    <p:sldId id="742" r:id="rId154"/>
    <p:sldId id="743" r:id="rId155"/>
    <p:sldId id="744" r:id="rId156"/>
    <p:sldId id="745" r:id="rId157"/>
    <p:sldId id="746" r:id="rId158"/>
    <p:sldId id="747" r:id="rId159"/>
    <p:sldId id="748" r:id="rId160"/>
    <p:sldId id="749" r:id="rId161"/>
    <p:sldId id="750" r:id="rId162"/>
    <p:sldId id="751" r:id="rId163"/>
    <p:sldId id="752" r:id="rId164"/>
    <p:sldId id="753" r:id="rId165"/>
    <p:sldId id="754" r:id="rId166"/>
    <p:sldId id="755" r:id="rId167"/>
    <p:sldId id="756" r:id="rId168"/>
    <p:sldId id="757" r:id="rId169"/>
    <p:sldId id="758" r:id="rId170"/>
    <p:sldId id="759" r:id="rId171"/>
    <p:sldId id="760" r:id="rId172"/>
    <p:sldId id="761" r:id="rId173"/>
    <p:sldId id="762" r:id="rId174"/>
    <p:sldId id="763" r:id="rId175"/>
    <p:sldId id="764" r:id="rId176"/>
    <p:sldId id="765" r:id="rId177"/>
    <p:sldId id="766" r:id="rId178"/>
    <p:sldId id="767" r:id="rId179"/>
    <p:sldId id="768" r:id="rId180"/>
    <p:sldId id="769" r:id="rId181"/>
    <p:sldId id="737" r:id="rId182"/>
    <p:sldId id="452" r:id="rId183"/>
    <p:sldId id="449" r:id="rId184"/>
    <p:sldId id="450" r:id="rId185"/>
    <p:sldId id="453" r:id="rId186"/>
    <p:sldId id="451" r:id="rId187"/>
    <p:sldId id="335" r:id="rId18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FF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70" d="100"/>
          <a:sy n="70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printerSettings" Target="printerSettings/printerSettings1.bin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presProps" Target="presProps.xml"/><Relationship Id="rId191" Type="http://schemas.openxmlformats.org/officeDocument/2006/relationships/viewProps" Target="viewProps.xml"/><Relationship Id="rId192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9.emf"/></Relationships>
</file>

<file path=ppt/drawings/_rels/vmlDrawing10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4" Type="http://schemas.openxmlformats.org/officeDocument/2006/relationships/image" Target="../media/image151.wmf"/><Relationship Id="rId5" Type="http://schemas.openxmlformats.org/officeDocument/2006/relationships/image" Target="../media/image241.emf"/><Relationship Id="rId1" Type="http://schemas.openxmlformats.org/officeDocument/2006/relationships/image" Target="../media/image240.emf"/><Relationship Id="rId2" Type="http://schemas.openxmlformats.org/officeDocument/2006/relationships/image" Target="../media/image149.wmf"/></Relationships>
</file>

<file path=ppt/drawings/_rels/vmlDrawing10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emf"/><Relationship Id="rId4" Type="http://schemas.openxmlformats.org/officeDocument/2006/relationships/image" Target="../media/image245.emf"/><Relationship Id="rId5" Type="http://schemas.openxmlformats.org/officeDocument/2006/relationships/image" Target="../media/image246.wmf"/><Relationship Id="rId6" Type="http://schemas.openxmlformats.org/officeDocument/2006/relationships/image" Target="../media/image247.wmf"/><Relationship Id="rId1" Type="http://schemas.openxmlformats.org/officeDocument/2006/relationships/image" Target="../media/image242.emf"/><Relationship Id="rId2" Type="http://schemas.openxmlformats.org/officeDocument/2006/relationships/image" Target="../media/image243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8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9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0.emf"/></Relationships>
</file>

<file path=ppt/drawings/_rels/vmlDrawing10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4" Type="http://schemas.openxmlformats.org/officeDocument/2006/relationships/image" Target="../media/image151.wmf"/><Relationship Id="rId5" Type="http://schemas.openxmlformats.org/officeDocument/2006/relationships/image" Target="../media/image252.emf"/><Relationship Id="rId6" Type="http://schemas.openxmlformats.org/officeDocument/2006/relationships/image" Target="../media/image253.emf"/><Relationship Id="rId1" Type="http://schemas.openxmlformats.org/officeDocument/2006/relationships/image" Target="../media/image251.emf"/><Relationship Id="rId2" Type="http://schemas.openxmlformats.org/officeDocument/2006/relationships/image" Target="../media/image149.w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4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5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7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9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0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3.wmf"/><Relationship Id="rId2" Type="http://schemas.openxmlformats.org/officeDocument/2006/relationships/image" Target="../media/image264.wmf"/><Relationship Id="rId3" Type="http://schemas.openxmlformats.org/officeDocument/2006/relationships/image" Target="../media/image265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7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9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5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7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9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3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5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7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9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5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7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9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1.emf"/></Relationships>
</file>

<file path=ppt/drawings/_rels/vmlDrawing1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emf"/><Relationship Id="rId4" Type="http://schemas.openxmlformats.org/officeDocument/2006/relationships/image" Target="../media/image246.wmf"/><Relationship Id="rId5" Type="http://schemas.openxmlformats.org/officeDocument/2006/relationships/image" Target="../media/image247.wmf"/><Relationship Id="rId1" Type="http://schemas.openxmlformats.org/officeDocument/2006/relationships/image" Target="../media/image303.emf"/><Relationship Id="rId2" Type="http://schemas.openxmlformats.org/officeDocument/2006/relationships/image" Target="../media/image304.emf"/></Relationships>
</file>

<file path=ppt/drawings/_rels/vmlDrawing1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4" Type="http://schemas.openxmlformats.org/officeDocument/2006/relationships/image" Target="../media/image151.wmf"/><Relationship Id="rId5" Type="http://schemas.openxmlformats.org/officeDocument/2006/relationships/image" Target="../media/image307.emf"/><Relationship Id="rId6" Type="http://schemas.openxmlformats.org/officeDocument/2006/relationships/image" Target="../media/image308.emf"/><Relationship Id="rId1" Type="http://schemas.openxmlformats.org/officeDocument/2006/relationships/image" Target="../media/image306.emf"/><Relationship Id="rId2" Type="http://schemas.openxmlformats.org/officeDocument/2006/relationships/image" Target="../media/image149.w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9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0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1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3.emf"/><Relationship Id="rId2" Type="http://schemas.openxmlformats.org/officeDocument/2006/relationships/image" Target="../media/image314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5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6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7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9.wmf"/><Relationship Id="rId3" Type="http://schemas.openxmlformats.org/officeDocument/2006/relationships/image" Target="../media/image6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61.wmf"/><Relationship Id="rId3" Type="http://schemas.openxmlformats.org/officeDocument/2006/relationships/image" Target="../media/image6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71.wmf"/><Relationship Id="rId1" Type="http://schemas.openxmlformats.org/officeDocument/2006/relationships/image" Target="../media/image68.wmf"/><Relationship Id="rId2" Type="http://schemas.openxmlformats.org/officeDocument/2006/relationships/image" Target="../media/image69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Relationship Id="rId2" Type="http://schemas.openxmlformats.org/officeDocument/2006/relationships/image" Target="../media/image7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Relationship Id="rId2" Type="http://schemas.openxmlformats.org/officeDocument/2006/relationships/image" Target="../media/image79.wmf"/><Relationship Id="rId3" Type="http://schemas.openxmlformats.org/officeDocument/2006/relationships/image" Target="../media/image8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5" Type="http://schemas.openxmlformats.org/officeDocument/2006/relationships/image" Target="../media/image83.wmf"/><Relationship Id="rId6" Type="http://schemas.openxmlformats.org/officeDocument/2006/relationships/image" Target="../media/image84.wmf"/><Relationship Id="rId7" Type="http://schemas.openxmlformats.org/officeDocument/2006/relationships/image" Target="../media/image85.wmf"/><Relationship Id="rId8" Type="http://schemas.openxmlformats.org/officeDocument/2006/relationships/image" Target="../media/image86.wmf"/><Relationship Id="rId1" Type="http://schemas.openxmlformats.org/officeDocument/2006/relationships/image" Target="../media/image79.wmf"/><Relationship Id="rId2" Type="http://schemas.openxmlformats.org/officeDocument/2006/relationships/image" Target="../media/image80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7.wmf"/><Relationship Id="rId5" Type="http://schemas.openxmlformats.org/officeDocument/2006/relationships/image" Target="../media/image88.wmf"/><Relationship Id="rId1" Type="http://schemas.openxmlformats.org/officeDocument/2006/relationships/image" Target="../media/image79.wmf"/><Relationship Id="rId2" Type="http://schemas.openxmlformats.org/officeDocument/2006/relationships/image" Target="../media/image80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4" Type="http://schemas.openxmlformats.org/officeDocument/2006/relationships/image" Target="../media/image92.wmf"/><Relationship Id="rId5" Type="http://schemas.openxmlformats.org/officeDocument/2006/relationships/image" Target="../media/image93.wmf"/><Relationship Id="rId6" Type="http://schemas.openxmlformats.org/officeDocument/2006/relationships/image" Target="../media/image94.wmf"/><Relationship Id="rId7" Type="http://schemas.openxmlformats.org/officeDocument/2006/relationships/image" Target="../media/image95.wmf"/><Relationship Id="rId1" Type="http://schemas.openxmlformats.org/officeDocument/2006/relationships/image" Target="../media/image89.wmf"/><Relationship Id="rId2" Type="http://schemas.openxmlformats.org/officeDocument/2006/relationships/image" Target="../media/image90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Relationship Id="rId2" Type="http://schemas.openxmlformats.org/officeDocument/2006/relationships/image" Target="../media/image99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Relationship Id="rId2" Type="http://schemas.openxmlformats.org/officeDocument/2006/relationships/image" Target="../media/image10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Relationship Id="rId2" Type="http://schemas.openxmlformats.org/officeDocument/2006/relationships/image" Target="../media/image10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Relationship Id="rId2" Type="http://schemas.openxmlformats.org/officeDocument/2006/relationships/image" Target="../media/image10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Relationship Id="rId2" Type="http://schemas.openxmlformats.org/officeDocument/2006/relationships/image" Target="../media/image11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Relationship Id="rId2" Type="http://schemas.openxmlformats.org/officeDocument/2006/relationships/image" Target="../media/image113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Relationship Id="rId2" Type="http://schemas.openxmlformats.org/officeDocument/2006/relationships/image" Target="../media/image116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Relationship Id="rId2" Type="http://schemas.openxmlformats.org/officeDocument/2006/relationships/image" Target="../media/image12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Relationship Id="rId2" Type="http://schemas.openxmlformats.org/officeDocument/2006/relationships/image" Target="../media/image12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Relationship Id="rId2" Type="http://schemas.openxmlformats.org/officeDocument/2006/relationships/image" Target="../media/image124.emf"/><Relationship Id="rId3" Type="http://schemas.openxmlformats.org/officeDocument/2006/relationships/image" Target="../media/image1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Relationship Id="rId2" Type="http://schemas.openxmlformats.org/officeDocument/2006/relationships/image" Target="../media/image129.emf"/><Relationship Id="rId3" Type="http://schemas.openxmlformats.org/officeDocument/2006/relationships/image" Target="../media/image130.e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4" Type="http://schemas.openxmlformats.org/officeDocument/2006/relationships/image" Target="../media/image135.emf"/><Relationship Id="rId5" Type="http://schemas.openxmlformats.org/officeDocument/2006/relationships/image" Target="../media/image136.emf"/><Relationship Id="rId1" Type="http://schemas.openxmlformats.org/officeDocument/2006/relationships/image" Target="../media/image132.emf"/><Relationship Id="rId2" Type="http://schemas.openxmlformats.org/officeDocument/2006/relationships/image" Target="../media/image133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Relationship Id="rId2" Type="http://schemas.openxmlformats.org/officeDocument/2006/relationships/image" Target="../media/image138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4" Type="http://schemas.openxmlformats.org/officeDocument/2006/relationships/image" Target="../media/image144.emf"/><Relationship Id="rId5" Type="http://schemas.openxmlformats.org/officeDocument/2006/relationships/image" Target="../media/image145.emf"/><Relationship Id="rId6" Type="http://schemas.openxmlformats.org/officeDocument/2006/relationships/image" Target="../media/image146.emf"/><Relationship Id="rId1" Type="http://schemas.openxmlformats.org/officeDocument/2006/relationships/image" Target="../media/image141.emf"/><Relationship Id="rId2" Type="http://schemas.openxmlformats.org/officeDocument/2006/relationships/image" Target="../media/image14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4" Type="http://schemas.openxmlformats.org/officeDocument/2006/relationships/image" Target="../media/image151.wmf"/><Relationship Id="rId5" Type="http://schemas.openxmlformats.org/officeDocument/2006/relationships/image" Target="../media/image152.wmf"/><Relationship Id="rId6" Type="http://schemas.openxmlformats.org/officeDocument/2006/relationships/image" Target="../media/image153.wmf"/><Relationship Id="rId7" Type="http://schemas.openxmlformats.org/officeDocument/2006/relationships/image" Target="../media/image154.wmf"/><Relationship Id="rId1" Type="http://schemas.openxmlformats.org/officeDocument/2006/relationships/image" Target="../media/image148.emf"/><Relationship Id="rId2" Type="http://schemas.openxmlformats.org/officeDocument/2006/relationships/image" Target="../media/image149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6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6.emf"/><Relationship Id="rId12" Type="http://schemas.openxmlformats.org/officeDocument/2006/relationships/image" Target="../media/image167.emf"/><Relationship Id="rId1" Type="http://schemas.openxmlformats.org/officeDocument/2006/relationships/image" Target="../media/image156.emf"/><Relationship Id="rId2" Type="http://schemas.openxmlformats.org/officeDocument/2006/relationships/image" Target="../media/image157.emf"/><Relationship Id="rId3" Type="http://schemas.openxmlformats.org/officeDocument/2006/relationships/image" Target="../media/image158.emf"/><Relationship Id="rId4" Type="http://schemas.openxmlformats.org/officeDocument/2006/relationships/image" Target="../media/image159.wmf"/><Relationship Id="rId5" Type="http://schemas.openxmlformats.org/officeDocument/2006/relationships/image" Target="../media/image160.wmf"/><Relationship Id="rId6" Type="http://schemas.openxmlformats.org/officeDocument/2006/relationships/image" Target="../media/image161.wmf"/><Relationship Id="rId7" Type="http://schemas.openxmlformats.org/officeDocument/2006/relationships/image" Target="../media/image162.wmf"/><Relationship Id="rId8" Type="http://schemas.openxmlformats.org/officeDocument/2006/relationships/image" Target="../media/image163.wmf"/><Relationship Id="rId9" Type="http://schemas.openxmlformats.org/officeDocument/2006/relationships/image" Target="../media/image164.wmf"/><Relationship Id="rId10" Type="http://schemas.openxmlformats.org/officeDocument/2006/relationships/image" Target="../media/image16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emf"/><Relationship Id="rId2" Type="http://schemas.openxmlformats.org/officeDocument/2006/relationships/image" Target="../media/image170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e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4" Type="http://schemas.openxmlformats.org/officeDocument/2006/relationships/image" Target="../media/image179.emf"/><Relationship Id="rId1" Type="http://schemas.openxmlformats.org/officeDocument/2006/relationships/image" Target="../media/image1.wmf"/><Relationship Id="rId2" Type="http://schemas.openxmlformats.org/officeDocument/2006/relationships/image" Target="../media/image177.e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4" Type="http://schemas.openxmlformats.org/officeDocument/2006/relationships/image" Target="../media/image182.emf"/><Relationship Id="rId1" Type="http://schemas.openxmlformats.org/officeDocument/2006/relationships/image" Target="../media/image1.wmf"/><Relationship Id="rId2" Type="http://schemas.openxmlformats.org/officeDocument/2006/relationships/image" Target="../media/image180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10.emf"/><Relationship Id="rId2" Type="http://schemas.openxmlformats.org/officeDocument/2006/relationships/image" Target="../media/image11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4" Type="http://schemas.openxmlformats.org/officeDocument/2006/relationships/image" Target="../media/image186.emf"/><Relationship Id="rId5" Type="http://schemas.openxmlformats.org/officeDocument/2006/relationships/image" Target="../media/image187.emf"/><Relationship Id="rId1" Type="http://schemas.openxmlformats.org/officeDocument/2006/relationships/image" Target="../media/image184.emf"/><Relationship Id="rId2" Type="http://schemas.openxmlformats.org/officeDocument/2006/relationships/image" Target="../media/image1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4" Type="http://schemas.openxmlformats.org/officeDocument/2006/relationships/image" Target="../media/image190.emf"/><Relationship Id="rId5" Type="http://schemas.openxmlformats.org/officeDocument/2006/relationships/image" Target="../media/image191.emf"/><Relationship Id="rId1" Type="http://schemas.openxmlformats.org/officeDocument/2006/relationships/image" Target="../media/image1.wmf"/><Relationship Id="rId2" Type="http://schemas.openxmlformats.org/officeDocument/2006/relationships/image" Target="../media/image188.e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4" Type="http://schemas.openxmlformats.org/officeDocument/2006/relationships/image" Target="../media/image194.emf"/><Relationship Id="rId1" Type="http://schemas.openxmlformats.org/officeDocument/2006/relationships/image" Target="../media/image1.wmf"/><Relationship Id="rId2" Type="http://schemas.openxmlformats.org/officeDocument/2006/relationships/image" Target="../media/image192.e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4" Type="http://schemas.openxmlformats.org/officeDocument/2006/relationships/image" Target="../media/image197.emf"/><Relationship Id="rId5" Type="http://schemas.openxmlformats.org/officeDocument/2006/relationships/image" Target="../media/image198.wmf"/><Relationship Id="rId1" Type="http://schemas.openxmlformats.org/officeDocument/2006/relationships/image" Target="../media/image1.wmf"/><Relationship Id="rId2" Type="http://schemas.openxmlformats.org/officeDocument/2006/relationships/image" Target="../media/image195.e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4" Type="http://schemas.openxmlformats.org/officeDocument/2006/relationships/image" Target="../media/image201.emf"/><Relationship Id="rId5" Type="http://schemas.openxmlformats.org/officeDocument/2006/relationships/image" Target="../media/image198.wmf"/><Relationship Id="rId1" Type="http://schemas.openxmlformats.org/officeDocument/2006/relationships/image" Target="../media/image1.wmf"/><Relationship Id="rId2" Type="http://schemas.openxmlformats.org/officeDocument/2006/relationships/image" Target="../media/image199.e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4" Type="http://schemas.openxmlformats.org/officeDocument/2006/relationships/image" Target="../media/image204.emf"/><Relationship Id="rId5" Type="http://schemas.openxmlformats.org/officeDocument/2006/relationships/image" Target="../media/image198.wmf"/><Relationship Id="rId6" Type="http://schemas.openxmlformats.org/officeDocument/2006/relationships/image" Target="../media/image205.wmf"/><Relationship Id="rId7" Type="http://schemas.openxmlformats.org/officeDocument/2006/relationships/image" Target="../media/image206.wmf"/><Relationship Id="rId8" Type="http://schemas.openxmlformats.org/officeDocument/2006/relationships/image" Target="../media/image207.wmf"/><Relationship Id="rId9" Type="http://schemas.openxmlformats.org/officeDocument/2006/relationships/image" Target="../media/image208.wmf"/><Relationship Id="rId1" Type="http://schemas.openxmlformats.org/officeDocument/2006/relationships/image" Target="../media/image1.wmf"/><Relationship Id="rId2" Type="http://schemas.openxmlformats.org/officeDocument/2006/relationships/image" Target="../media/image20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09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10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1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1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5.emf"/><Relationship Id="rId1" Type="http://schemas.openxmlformats.org/officeDocument/2006/relationships/image" Target="../media/image14.emf"/><Relationship Id="rId2" Type="http://schemas.openxmlformats.org/officeDocument/2006/relationships/image" Target="../media/image11.w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13.e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4" Type="http://schemas.openxmlformats.org/officeDocument/2006/relationships/image" Target="../media/image216.emf"/><Relationship Id="rId5" Type="http://schemas.openxmlformats.org/officeDocument/2006/relationships/image" Target="../media/image217.wmf"/><Relationship Id="rId6" Type="http://schemas.openxmlformats.org/officeDocument/2006/relationships/image" Target="../media/image218.emf"/><Relationship Id="rId1" Type="http://schemas.openxmlformats.org/officeDocument/2006/relationships/image" Target="../media/image1.wmf"/><Relationship Id="rId2" Type="http://schemas.openxmlformats.org/officeDocument/2006/relationships/image" Target="../media/image214.emf"/></Relationships>
</file>

<file path=ppt/drawings/_rels/vmlDrawing9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4" Type="http://schemas.openxmlformats.org/officeDocument/2006/relationships/image" Target="../media/image221.emf"/><Relationship Id="rId5" Type="http://schemas.openxmlformats.org/officeDocument/2006/relationships/image" Target="../media/image222.emf"/><Relationship Id="rId1" Type="http://schemas.openxmlformats.org/officeDocument/2006/relationships/image" Target="../media/image1.wmf"/><Relationship Id="rId2" Type="http://schemas.openxmlformats.org/officeDocument/2006/relationships/image" Target="../media/image219.emf"/></Relationships>
</file>

<file path=ppt/drawings/_rels/vmlDrawing9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emf"/><Relationship Id="rId4" Type="http://schemas.openxmlformats.org/officeDocument/2006/relationships/image" Target="../media/image225.emf"/><Relationship Id="rId5" Type="http://schemas.openxmlformats.org/officeDocument/2006/relationships/image" Target="../media/image217.wmf"/><Relationship Id="rId6" Type="http://schemas.openxmlformats.org/officeDocument/2006/relationships/image" Target="../media/image226.emf"/><Relationship Id="rId1" Type="http://schemas.openxmlformats.org/officeDocument/2006/relationships/image" Target="../media/image1.wmf"/><Relationship Id="rId2" Type="http://schemas.openxmlformats.org/officeDocument/2006/relationships/image" Target="../media/image223.emf"/></Relationships>
</file>

<file path=ppt/drawings/_rels/vmlDrawing9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4" Type="http://schemas.openxmlformats.org/officeDocument/2006/relationships/image" Target="../media/image229.emf"/><Relationship Id="rId5" Type="http://schemas.openxmlformats.org/officeDocument/2006/relationships/image" Target="../media/image217.wmf"/><Relationship Id="rId6" Type="http://schemas.openxmlformats.org/officeDocument/2006/relationships/image" Target="../media/image230.emf"/><Relationship Id="rId1" Type="http://schemas.openxmlformats.org/officeDocument/2006/relationships/image" Target="../media/image1.wmf"/><Relationship Id="rId2" Type="http://schemas.openxmlformats.org/officeDocument/2006/relationships/image" Target="../media/image227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32.emf"/></Relationships>
</file>

<file path=ppt/drawings/_rels/vmlDrawing9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4" Type="http://schemas.openxmlformats.org/officeDocument/2006/relationships/image" Target="../media/image236.emf"/><Relationship Id="rId1" Type="http://schemas.openxmlformats.org/officeDocument/2006/relationships/image" Target="../media/image233.emf"/><Relationship Id="rId2" Type="http://schemas.openxmlformats.org/officeDocument/2006/relationships/image" Target="../media/image234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7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EA4EC-6DBE-46EF-B303-47E923689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2CE8E-B63D-4C29-96E7-1F7C5953F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9D9B-271F-4ABD-884E-310D2B0B3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D8E21C-F7D7-4848-A7E8-9127C8CEB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BB8169-B145-4B6A-A3B4-FB8A736DC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A044B0-3FFE-4429-8E16-B1702F2DFA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98C62-2865-41B0-BC89-6770B8245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5F847-BE1B-44A2-9214-EBC68232B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101C4-0825-480A-8138-E2A38B705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CEE22-A2BD-4864-9F69-ECDA383AF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BA369-2BA5-46DB-95C3-6A2A7329DA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96AFD-5F6F-4E17-9DAC-4175697FA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30F81-E09C-47C5-9E68-C28F744A0A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41475-1C8B-4D82-869A-4DBFA7B58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AE485C-2EAC-4D49-9546-012D5965D9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4" Type="http://schemas.openxmlformats.org/officeDocument/2006/relationships/image" Target="../media/image147.emf"/><Relationship Id="rId1" Type="http://schemas.openxmlformats.org/officeDocument/2006/relationships/vmlDrawing" Target="../drawings/vmlDrawing66.vml"/><Relationship Id="rId2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5.bin"/><Relationship Id="rId12" Type="http://schemas.openxmlformats.org/officeDocument/2006/relationships/image" Target="../media/image152.wmf"/><Relationship Id="rId13" Type="http://schemas.openxmlformats.org/officeDocument/2006/relationships/oleObject" Target="../embeddings/oleObject146.bin"/><Relationship Id="rId14" Type="http://schemas.openxmlformats.org/officeDocument/2006/relationships/image" Target="../media/image153.wmf"/><Relationship Id="rId15" Type="http://schemas.openxmlformats.org/officeDocument/2006/relationships/oleObject" Target="../embeddings/oleObject147.bin"/><Relationship Id="rId16" Type="http://schemas.openxmlformats.org/officeDocument/2006/relationships/image" Target="../media/image154.wmf"/><Relationship Id="rId1" Type="http://schemas.openxmlformats.org/officeDocument/2006/relationships/vmlDrawing" Target="../drawings/vmlDrawing6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41.bin"/><Relationship Id="rId4" Type="http://schemas.openxmlformats.org/officeDocument/2006/relationships/image" Target="../media/image148.emf"/><Relationship Id="rId5" Type="http://schemas.openxmlformats.org/officeDocument/2006/relationships/oleObject" Target="../embeddings/oleObject142.bin"/><Relationship Id="rId6" Type="http://schemas.openxmlformats.org/officeDocument/2006/relationships/image" Target="../media/image149.wmf"/><Relationship Id="rId7" Type="http://schemas.openxmlformats.org/officeDocument/2006/relationships/oleObject" Target="../embeddings/oleObject143.bin"/><Relationship Id="rId8" Type="http://schemas.openxmlformats.org/officeDocument/2006/relationships/image" Target="../media/image150.wmf"/><Relationship Id="rId9" Type="http://schemas.openxmlformats.org/officeDocument/2006/relationships/oleObject" Target="../embeddings/oleObject144.bin"/><Relationship Id="rId10" Type="http://schemas.openxmlformats.org/officeDocument/2006/relationships/image" Target="../media/image151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4" Type="http://schemas.openxmlformats.org/officeDocument/2006/relationships/image" Target="../media/image155.emf"/><Relationship Id="rId1" Type="http://schemas.openxmlformats.org/officeDocument/2006/relationships/vmlDrawing" Target="../drawings/vmlDrawing68.vml"/><Relationship Id="rId2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2.bin"/><Relationship Id="rId20" Type="http://schemas.openxmlformats.org/officeDocument/2006/relationships/image" Target="../media/image164.wmf"/><Relationship Id="rId21" Type="http://schemas.openxmlformats.org/officeDocument/2006/relationships/oleObject" Target="../embeddings/oleObject158.bin"/><Relationship Id="rId22" Type="http://schemas.openxmlformats.org/officeDocument/2006/relationships/image" Target="../media/image165.emf"/><Relationship Id="rId23" Type="http://schemas.openxmlformats.org/officeDocument/2006/relationships/oleObject" Target="../embeddings/oleObject159.bin"/><Relationship Id="rId24" Type="http://schemas.openxmlformats.org/officeDocument/2006/relationships/image" Target="../media/image166.emf"/><Relationship Id="rId25" Type="http://schemas.openxmlformats.org/officeDocument/2006/relationships/oleObject" Target="../embeddings/oleObject160.bin"/><Relationship Id="rId26" Type="http://schemas.openxmlformats.org/officeDocument/2006/relationships/image" Target="../media/image167.emf"/><Relationship Id="rId10" Type="http://schemas.openxmlformats.org/officeDocument/2006/relationships/image" Target="../media/image159.wmf"/><Relationship Id="rId11" Type="http://schemas.openxmlformats.org/officeDocument/2006/relationships/oleObject" Target="../embeddings/oleObject153.bin"/><Relationship Id="rId12" Type="http://schemas.openxmlformats.org/officeDocument/2006/relationships/image" Target="../media/image160.wmf"/><Relationship Id="rId13" Type="http://schemas.openxmlformats.org/officeDocument/2006/relationships/oleObject" Target="../embeddings/oleObject154.bin"/><Relationship Id="rId14" Type="http://schemas.openxmlformats.org/officeDocument/2006/relationships/image" Target="../media/image161.wmf"/><Relationship Id="rId15" Type="http://schemas.openxmlformats.org/officeDocument/2006/relationships/oleObject" Target="../embeddings/oleObject155.bin"/><Relationship Id="rId16" Type="http://schemas.openxmlformats.org/officeDocument/2006/relationships/image" Target="../media/image162.wmf"/><Relationship Id="rId17" Type="http://schemas.openxmlformats.org/officeDocument/2006/relationships/oleObject" Target="../embeddings/oleObject156.bin"/><Relationship Id="rId18" Type="http://schemas.openxmlformats.org/officeDocument/2006/relationships/image" Target="../media/image163.wmf"/><Relationship Id="rId19" Type="http://schemas.openxmlformats.org/officeDocument/2006/relationships/oleObject" Target="../embeddings/oleObject157.bin"/><Relationship Id="rId1" Type="http://schemas.openxmlformats.org/officeDocument/2006/relationships/vmlDrawing" Target="../drawings/vmlDrawing6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49.bin"/><Relationship Id="rId4" Type="http://schemas.openxmlformats.org/officeDocument/2006/relationships/image" Target="../media/image156.emf"/><Relationship Id="rId5" Type="http://schemas.openxmlformats.org/officeDocument/2006/relationships/oleObject" Target="../embeddings/oleObject150.bin"/><Relationship Id="rId6" Type="http://schemas.openxmlformats.org/officeDocument/2006/relationships/image" Target="../media/image157.emf"/><Relationship Id="rId7" Type="http://schemas.openxmlformats.org/officeDocument/2006/relationships/oleObject" Target="../embeddings/oleObject151.bin"/><Relationship Id="rId8" Type="http://schemas.openxmlformats.org/officeDocument/2006/relationships/image" Target="../media/image158.e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4" Type="http://schemas.openxmlformats.org/officeDocument/2006/relationships/image" Target="../media/image168.emf"/><Relationship Id="rId1" Type="http://schemas.openxmlformats.org/officeDocument/2006/relationships/vmlDrawing" Target="../drawings/vmlDrawing70.vml"/><Relationship Id="rId2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4" Type="http://schemas.openxmlformats.org/officeDocument/2006/relationships/image" Target="../media/image169.emf"/><Relationship Id="rId5" Type="http://schemas.openxmlformats.org/officeDocument/2006/relationships/oleObject" Target="../embeddings/oleObject163.bin"/><Relationship Id="rId6" Type="http://schemas.openxmlformats.org/officeDocument/2006/relationships/image" Target="../media/image170.emf"/><Relationship Id="rId1" Type="http://schemas.openxmlformats.org/officeDocument/2006/relationships/vmlDrawing" Target="../drawings/vmlDrawing71.vml"/><Relationship Id="rId2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4" Type="http://schemas.openxmlformats.org/officeDocument/2006/relationships/image" Target="../media/image171.emf"/><Relationship Id="rId5" Type="http://schemas.openxmlformats.org/officeDocument/2006/relationships/image" Target="../media/image172.png"/><Relationship Id="rId1" Type="http://schemas.openxmlformats.org/officeDocument/2006/relationships/vmlDrawing" Target="../drawings/vmlDrawing72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4" Type="http://schemas.openxmlformats.org/officeDocument/2006/relationships/image" Target="../media/image173.emf"/><Relationship Id="rId1" Type="http://schemas.openxmlformats.org/officeDocument/2006/relationships/vmlDrawing" Target="../drawings/vmlDrawing73.vml"/><Relationship Id="rId2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4" Type="http://schemas.openxmlformats.org/officeDocument/2006/relationships/image" Target="../media/image174.emf"/><Relationship Id="rId1" Type="http://schemas.openxmlformats.org/officeDocument/2006/relationships/vmlDrawing" Target="../drawings/vmlDrawing74.vml"/><Relationship Id="rId2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4" Type="http://schemas.openxmlformats.org/officeDocument/2006/relationships/image" Target="../media/image175.emf"/><Relationship Id="rId1" Type="http://schemas.openxmlformats.org/officeDocument/2006/relationships/vmlDrawing" Target="../drawings/vmlDrawing75.vml"/><Relationship Id="rId2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4" Type="http://schemas.openxmlformats.org/officeDocument/2006/relationships/image" Target="../media/image176.emf"/><Relationship Id="rId1" Type="http://schemas.openxmlformats.org/officeDocument/2006/relationships/vmlDrawing" Target="../drawings/vmlDrawing76.vml"/><Relationship Id="rId2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70.bin"/><Relationship Id="rId6" Type="http://schemas.openxmlformats.org/officeDocument/2006/relationships/oleObject" Target="../embeddings/oleObject171.bin"/><Relationship Id="rId7" Type="http://schemas.openxmlformats.org/officeDocument/2006/relationships/image" Target="../media/image177.emf"/><Relationship Id="rId8" Type="http://schemas.openxmlformats.org/officeDocument/2006/relationships/oleObject" Target="../embeddings/oleObject172.bin"/><Relationship Id="rId9" Type="http://schemas.openxmlformats.org/officeDocument/2006/relationships/image" Target="../media/image178.emf"/><Relationship Id="rId10" Type="http://schemas.openxmlformats.org/officeDocument/2006/relationships/oleObject" Target="../embeddings/oleObject173.bin"/><Relationship Id="rId11" Type="http://schemas.openxmlformats.org/officeDocument/2006/relationships/image" Target="../media/image179.emf"/><Relationship Id="rId1" Type="http://schemas.openxmlformats.org/officeDocument/2006/relationships/vmlDrawing" Target="../drawings/vmlDrawing77.vml"/><Relationship Id="rId2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75.bin"/><Relationship Id="rId6" Type="http://schemas.openxmlformats.org/officeDocument/2006/relationships/oleObject" Target="../embeddings/oleObject176.bin"/><Relationship Id="rId7" Type="http://schemas.openxmlformats.org/officeDocument/2006/relationships/image" Target="../media/image180.emf"/><Relationship Id="rId8" Type="http://schemas.openxmlformats.org/officeDocument/2006/relationships/oleObject" Target="../embeddings/oleObject177.bin"/><Relationship Id="rId9" Type="http://schemas.openxmlformats.org/officeDocument/2006/relationships/image" Target="../media/image181.emf"/><Relationship Id="rId10" Type="http://schemas.openxmlformats.org/officeDocument/2006/relationships/oleObject" Target="../embeddings/oleObject178.bin"/><Relationship Id="rId11" Type="http://schemas.openxmlformats.org/officeDocument/2006/relationships/image" Target="../media/image182.emf"/><Relationship Id="rId1" Type="http://schemas.openxmlformats.org/officeDocument/2006/relationships/vmlDrawing" Target="../drawings/vmlDrawing78.vml"/><Relationship Id="rId2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4" Type="http://schemas.openxmlformats.org/officeDocument/2006/relationships/image" Target="../media/image183.emf"/><Relationship Id="rId1" Type="http://schemas.openxmlformats.org/officeDocument/2006/relationships/vmlDrawing" Target="../drawings/vmlDrawing79.vml"/><Relationship Id="rId2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6.emf"/><Relationship Id="rId12" Type="http://schemas.openxmlformats.org/officeDocument/2006/relationships/oleObject" Target="../embeddings/oleObject185.bin"/><Relationship Id="rId13" Type="http://schemas.openxmlformats.org/officeDocument/2006/relationships/image" Target="../media/image187.emf"/><Relationship Id="rId1" Type="http://schemas.openxmlformats.org/officeDocument/2006/relationships/vmlDrawing" Target="../drawings/vmlDrawing8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80.bin"/><Relationship Id="rId4" Type="http://schemas.openxmlformats.org/officeDocument/2006/relationships/image" Target="../media/image184.emf"/><Relationship Id="rId5" Type="http://schemas.openxmlformats.org/officeDocument/2006/relationships/oleObject" Target="../embeddings/oleObject181.bin"/><Relationship Id="rId6" Type="http://schemas.openxmlformats.org/officeDocument/2006/relationships/image" Target="../media/image1.wmf"/><Relationship Id="rId7" Type="http://schemas.openxmlformats.org/officeDocument/2006/relationships/oleObject" Target="../embeddings/oleObject182.bin"/><Relationship Id="rId8" Type="http://schemas.openxmlformats.org/officeDocument/2006/relationships/oleObject" Target="../embeddings/oleObject183.bin"/><Relationship Id="rId9" Type="http://schemas.openxmlformats.org/officeDocument/2006/relationships/image" Target="../media/image185.emf"/><Relationship Id="rId10" Type="http://schemas.openxmlformats.org/officeDocument/2006/relationships/oleObject" Target="../embeddings/oleObject184.bin"/></Relationships>
</file>

<file path=ppt/slides/_rels/slide1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0.emf"/><Relationship Id="rId12" Type="http://schemas.openxmlformats.org/officeDocument/2006/relationships/oleObject" Target="../embeddings/oleObject191.bin"/><Relationship Id="rId13" Type="http://schemas.openxmlformats.org/officeDocument/2006/relationships/image" Target="../media/image191.emf"/><Relationship Id="rId1" Type="http://schemas.openxmlformats.org/officeDocument/2006/relationships/vmlDrawing" Target="../drawings/vmlDrawing8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86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87.bin"/><Relationship Id="rId6" Type="http://schemas.openxmlformats.org/officeDocument/2006/relationships/oleObject" Target="../embeddings/oleObject188.bin"/><Relationship Id="rId7" Type="http://schemas.openxmlformats.org/officeDocument/2006/relationships/image" Target="../media/image188.emf"/><Relationship Id="rId8" Type="http://schemas.openxmlformats.org/officeDocument/2006/relationships/oleObject" Target="../embeddings/oleObject189.bin"/><Relationship Id="rId9" Type="http://schemas.openxmlformats.org/officeDocument/2006/relationships/image" Target="../media/image189.emf"/><Relationship Id="rId10" Type="http://schemas.openxmlformats.org/officeDocument/2006/relationships/oleObject" Target="../embeddings/oleObject190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2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93.bin"/><Relationship Id="rId6" Type="http://schemas.openxmlformats.org/officeDocument/2006/relationships/oleObject" Target="../embeddings/oleObject194.bin"/><Relationship Id="rId7" Type="http://schemas.openxmlformats.org/officeDocument/2006/relationships/image" Target="../media/image192.emf"/><Relationship Id="rId8" Type="http://schemas.openxmlformats.org/officeDocument/2006/relationships/oleObject" Target="../embeddings/oleObject195.bin"/><Relationship Id="rId9" Type="http://schemas.openxmlformats.org/officeDocument/2006/relationships/image" Target="../media/image193.emf"/><Relationship Id="rId10" Type="http://schemas.openxmlformats.org/officeDocument/2006/relationships/oleObject" Target="../embeddings/oleObject196.bin"/><Relationship Id="rId11" Type="http://schemas.openxmlformats.org/officeDocument/2006/relationships/image" Target="../media/image194.emf"/><Relationship Id="rId1" Type="http://schemas.openxmlformats.org/officeDocument/2006/relationships/vmlDrawing" Target="../drawings/vmlDrawing82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7.emf"/><Relationship Id="rId12" Type="http://schemas.openxmlformats.org/officeDocument/2006/relationships/oleObject" Target="../embeddings/oleObject202.bin"/><Relationship Id="rId13" Type="http://schemas.openxmlformats.org/officeDocument/2006/relationships/image" Target="../media/image198.wmf"/><Relationship Id="rId1" Type="http://schemas.openxmlformats.org/officeDocument/2006/relationships/vmlDrawing" Target="../drawings/vmlDrawing8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97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98.bin"/><Relationship Id="rId6" Type="http://schemas.openxmlformats.org/officeDocument/2006/relationships/oleObject" Target="../embeddings/oleObject199.bin"/><Relationship Id="rId7" Type="http://schemas.openxmlformats.org/officeDocument/2006/relationships/image" Target="../media/image195.emf"/><Relationship Id="rId8" Type="http://schemas.openxmlformats.org/officeDocument/2006/relationships/oleObject" Target="../embeddings/oleObject200.bin"/><Relationship Id="rId9" Type="http://schemas.openxmlformats.org/officeDocument/2006/relationships/image" Target="../media/image196.emf"/><Relationship Id="rId10" Type="http://schemas.openxmlformats.org/officeDocument/2006/relationships/oleObject" Target="../embeddings/oleObject201.bin"/></Relationships>
</file>

<file path=ppt/slides/_rels/slide1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1.emf"/><Relationship Id="rId12" Type="http://schemas.openxmlformats.org/officeDocument/2006/relationships/oleObject" Target="../embeddings/oleObject208.bin"/><Relationship Id="rId13" Type="http://schemas.openxmlformats.org/officeDocument/2006/relationships/image" Target="../media/image198.wmf"/><Relationship Id="rId1" Type="http://schemas.openxmlformats.org/officeDocument/2006/relationships/vmlDrawing" Target="../drawings/vmlDrawing8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03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04.bin"/><Relationship Id="rId6" Type="http://schemas.openxmlformats.org/officeDocument/2006/relationships/oleObject" Target="../embeddings/oleObject205.bin"/><Relationship Id="rId7" Type="http://schemas.openxmlformats.org/officeDocument/2006/relationships/image" Target="../media/image199.emf"/><Relationship Id="rId8" Type="http://schemas.openxmlformats.org/officeDocument/2006/relationships/oleObject" Target="../embeddings/oleObject206.bin"/><Relationship Id="rId9" Type="http://schemas.openxmlformats.org/officeDocument/2006/relationships/image" Target="../media/image200.emf"/><Relationship Id="rId10" Type="http://schemas.openxmlformats.org/officeDocument/2006/relationships/oleObject" Target="../embeddings/oleObject207.bin"/></Relationships>
</file>

<file path=ppt/slides/_rels/slide1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3.emf"/><Relationship Id="rId20" Type="http://schemas.openxmlformats.org/officeDocument/2006/relationships/oleObject" Target="../embeddings/oleObject218.bin"/><Relationship Id="rId21" Type="http://schemas.openxmlformats.org/officeDocument/2006/relationships/image" Target="../media/image208.wmf"/><Relationship Id="rId10" Type="http://schemas.openxmlformats.org/officeDocument/2006/relationships/oleObject" Target="../embeddings/oleObject213.bin"/><Relationship Id="rId11" Type="http://schemas.openxmlformats.org/officeDocument/2006/relationships/image" Target="../media/image204.emf"/><Relationship Id="rId12" Type="http://schemas.openxmlformats.org/officeDocument/2006/relationships/oleObject" Target="../embeddings/oleObject214.bin"/><Relationship Id="rId13" Type="http://schemas.openxmlformats.org/officeDocument/2006/relationships/image" Target="../media/image198.wmf"/><Relationship Id="rId14" Type="http://schemas.openxmlformats.org/officeDocument/2006/relationships/oleObject" Target="../embeddings/oleObject215.bin"/><Relationship Id="rId15" Type="http://schemas.openxmlformats.org/officeDocument/2006/relationships/image" Target="../media/image205.wmf"/><Relationship Id="rId16" Type="http://schemas.openxmlformats.org/officeDocument/2006/relationships/oleObject" Target="../embeddings/oleObject216.bin"/><Relationship Id="rId17" Type="http://schemas.openxmlformats.org/officeDocument/2006/relationships/image" Target="../media/image206.wmf"/><Relationship Id="rId18" Type="http://schemas.openxmlformats.org/officeDocument/2006/relationships/oleObject" Target="../embeddings/oleObject217.bin"/><Relationship Id="rId19" Type="http://schemas.openxmlformats.org/officeDocument/2006/relationships/image" Target="../media/image207.wmf"/><Relationship Id="rId1" Type="http://schemas.openxmlformats.org/officeDocument/2006/relationships/vmlDrawing" Target="../drawings/vmlDrawing8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09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10.bin"/><Relationship Id="rId6" Type="http://schemas.openxmlformats.org/officeDocument/2006/relationships/oleObject" Target="../embeddings/oleObject211.bin"/><Relationship Id="rId7" Type="http://schemas.openxmlformats.org/officeDocument/2006/relationships/image" Target="../media/image202.emf"/><Relationship Id="rId8" Type="http://schemas.openxmlformats.org/officeDocument/2006/relationships/oleObject" Target="../embeddings/oleObject212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9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20.bin"/><Relationship Id="rId6" Type="http://schemas.openxmlformats.org/officeDocument/2006/relationships/oleObject" Target="../embeddings/oleObject221.bin"/><Relationship Id="rId7" Type="http://schemas.openxmlformats.org/officeDocument/2006/relationships/image" Target="../media/image209.emf"/><Relationship Id="rId1" Type="http://schemas.openxmlformats.org/officeDocument/2006/relationships/vmlDrawing" Target="../drawings/vmlDrawing86.vml"/><Relationship Id="rId2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23.bin"/><Relationship Id="rId6" Type="http://schemas.openxmlformats.org/officeDocument/2006/relationships/oleObject" Target="../embeddings/oleObject224.bin"/><Relationship Id="rId7" Type="http://schemas.openxmlformats.org/officeDocument/2006/relationships/image" Target="../media/image210.emf"/><Relationship Id="rId1" Type="http://schemas.openxmlformats.org/officeDocument/2006/relationships/vmlDrawing" Target="../drawings/vmlDrawing87.vml"/><Relationship Id="rId2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5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26.bin"/><Relationship Id="rId6" Type="http://schemas.openxmlformats.org/officeDocument/2006/relationships/oleObject" Target="../embeddings/oleObject227.bin"/><Relationship Id="rId7" Type="http://schemas.openxmlformats.org/officeDocument/2006/relationships/image" Target="../media/image211.emf"/><Relationship Id="rId1" Type="http://schemas.openxmlformats.org/officeDocument/2006/relationships/vmlDrawing" Target="../drawings/vmlDrawing88.vml"/><Relationship Id="rId2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8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29.bin"/><Relationship Id="rId6" Type="http://schemas.openxmlformats.org/officeDocument/2006/relationships/oleObject" Target="../embeddings/oleObject230.bin"/><Relationship Id="rId7" Type="http://schemas.openxmlformats.org/officeDocument/2006/relationships/image" Target="../media/image212.emf"/><Relationship Id="rId1" Type="http://schemas.openxmlformats.org/officeDocument/2006/relationships/vmlDrawing" Target="../drawings/vmlDrawing89.vml"/><Relationship Id="rId2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32.bin"/><Relationship Id="rId6" Type="http://schemas.openxmlformats.org/officeDocument/2006/relationships/oleObject" Target="../embeddings/oleObject233.bin"/><Relationship Id="rId7" Type="http://schemas.openxmlformats.org/officeDocument/2006/relationships/image" Target="../media/image213.emf"/><Relationship Id="rId1" Type="http://schemas.openxmlformats.org/officeDocument/2006/relationships/vmlDrawing" Target="../drawings/vmlDrawing90.vml"/><Relationship Id="rId2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6.emf"/><Relationship Id="rId12" Type="http://schemas.openxmlformats.org/officeDocument/2006/relationships/oleObject" Target="../embeddings/oleObject239.bin"/><Relationship Id="rId13" Type="http://schemas.openxmlformats.org/officeDocument/2006/relationships/image" Target="../media/image217.wmf"/><Relationship Id="rId14" Type="http://schemas.openxmlformats.org/officeDocument/2006/relationships/oleObject" Target="../embeddings/oleObject240.bin"/><Relationship Id="rId15" Type="http://schemas.openxmlformats.org/officeDocument/2006/relationships/image" Target="../media/image218.emf"/><Relationship Id="rId1" Type="http://schemas.openxmlformats.org/officeDocument/2006/relationships/vmlDrawing" Target="../drawings/vmlDrawing9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34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35.bin"/><Relationship Id="rId6" Type="http://schemas.openxmlformats.org/officeDocument/2006/relationships/oleObject" Target="../embeddings/oleObject236.bin"/><Relationship Id="rId7" Type="http://schemas.openxmlformats.org/officeDocument/2006/relationships/image" Target="../media/image214.emf"/><Relationship Id="rId8" Type="http://schemas.openxmlformats.org/officeDocument/2006/relationships/oleObject" Target="../embeddings/oleObject237.bin"/><Relationship Id="rId9" Type="http://schemas.openxmlformats.org/officeDocument/2006/relationships/image" Target="../media/image215.emf"/><Relationship Id="rId10" Type="http://schemas.openxmlformats.org/officeDocument/2006/relationships/oleObject" Target="../embeddings/oleObject238.bin"/></Relationships>
</file>

<file path=ppt/slides/_rels/slide1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1.emf"/><Relationship Id="rId12" Type="http://schemas.openxmlformats.org/officeDocument/2006/relationships/oleObject" Target="../embeddings/oleObject246.bin"/><Relationship Id="rId13" Type="http://schemas.openxmlformats.org/officeDocument/2006/relationships/image" Target="../media/image222.emf"/><Relationship Id="rId1" Type="http://schemas.openxmlformats.org/officeDocument/2006/relationships/vmlDrawing" Target="../drawings/vmlDrawing9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4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42.bin"/><Relationship Id="rId6" Type="http://schemas.openxmlformats.org/officeDocument/2006/relationships/oleObject" Target="../embeddings/oleObject243.bin"/><Relationship Id="rId7" Type="http://schemas.openxmlformats.org/officeDocument/2006/relationships/image" Target="../media/image219.emf"/><Relationship Id="rId8" Type="http://schemas.openxmlformats.org/officeDocument/2006/relationships/oleObject" Target="../embeddings/oleObject244.bin"/><Relationship Id="rId9" Type="http://schemas.openxmlformats.org/officeDocument/2006/relationships/image" Target="../media/image220.emf"/><Relationship Id="rId10" Type="http://schemas.openxmlformats.org/officeDocument/2006/relationships/oleObject" Target="../embeddings/oleObject24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2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5.emf"/><Relationship Id="rId12" Type="http://schemas.openxmlformats.org/officeDocument/2006/relationships/oleObject" Target="../embeddings/oleObject252.bin"/><Relationship Id="rId13" Type="http://schemas.openxmlformats.org/officeDocument/2006/relationships/image" Target="../media/image217.wmf"/><Relationship Id="rId14" Type="http://schemas.openxmlformats.org/officeDocument/2006/relationships/oleObject" Target="../embeddings/oleObject253.bin"/><Relationship Id="rId15" Type="http://schemas.openxmlformats.org/officeDocument/2006/relationships/image" Target="../media/image226.emf"/><Relationship Id="rId1" Type="http://schemas.openxmlformats.org/officeDocument/2006/relationships/vmlDrawing" Target="../drawings/vmlDrawing9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47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48.bin"/><Relationship Id="rId6" Type="http://schemas.openxmlformats.org/officeDocument/2006/relationships/oleObject" Target="../embeddings/oleObject249.bin"/><Relationship Id="rId7" Type="http://schemas.openxmlformats.org/officeDocument/2006/relationships/image" Target="../media/image223.emf"/><Relationship Id="rId8" Type="http://schemas.openxmlformats.org/officeDocument/2006/relationships/oleObject" Target="../embeddings/oleObject250.bin"/><Relationship Id="rId9" Type="http://schemas.openxmlformats.org/officeDocument/2006/relationships/image" Target="../media/image224.emf"/><Relationship Id="rId10" Type="http://schemas.openxmlformats.org/officeDocument/2006/relationships/oleObject" Target="../embeddings/oleObject251.bin"/></Relationships>
</file>

<file path=ppt/slides/_rels/slide1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9.emf"/><Relationship Id="rId12" Type="http://schemas.openxmlformats.org/officeDocument/2006/relationships/oleObject" Target="../embeddings/oleObject259.bin"/><Relationship Id="rId13" Type="http://schemas.openxmlformats.org/officeDocument/2006/relationships/image" Target="../media/image217.wmf"/><Relationship Id="rId14" Type="http://schemas.openxmlformats.org/officeDocument/2006/relationships/oleObject" Target="../embeddings/oleObject260.bin"/><Relationship Id="rId15" Type="http://schemas.openxmlformats.org/officeDocument/2006/relationships/image" Target="../media/image230.emf"/><Relationship Id="rId1" Type="http://schemas.openxmlformats.org/officeDocument/2006/relationships/vmlDrawing" Target="../drawings/vmlDrawing9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54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55.bin"/><Relationship Id="rId6" Type="http://schemas.openxmlformats.org/officeDocument/2006/relationships/oleObject" Target="../embeddings/oleObject256.bin"/><Relationship Id="rId7" Type="http://schemas.openxmlformats.org/officeDocument/2006/relationships/image" Target="../media/image227.emf"/><Relationship Id="rId8" Type="http://schemas.openxmlformats.org/officeDocument/2006/relationships/oleObject" Target="../embeddings/oleObject257.bin"/><Relationship Id="rId9" Type="http://schemas.openxmlformats.org/officeDocument/2006/relationships/image" Target="../media/image228.emf"/><Relationship Id="rId10" Type="http://schemas.openxmlformats.org/officeDocument/2006/relationships/oleObject" Target="../embeddings/oleObject258.bin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1.bin"/><Relationship Id="rId4" Type="http://schemas.openxmlformats.org/officeDocument/2006/relationships/image" Target="../media/image231.emf"/><Relationship Id="rId1" Type="http://schemas.openxmlformats.org/officeDocument/2006/relationships/vmlDrawing" Target="../drawings/vmlDrawing95.vml"/><Relationship Id="rId2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2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63.bin"/><Relationship Id="rId6" Type="http://schemas.openxmlformats.org/officeDocument/2006/relationships/oleObject" Target="../embeddings/oleObject264.bin"/><Relationship Id="rId7" Type="http://schemas.openxmlformats.org/officeDocument/2006/relationships/image" Target="../media/image232.emf"/><Relationship Id="rId1" Type="http://schemas.openxmlformats.org/officeDocument/2006/relationships/vmlDrawing" Target="../drawings/vmlDrawing96.vml"/><Relationship Id="rId2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5.bin"/><Relationship Id="rId4" Type="http://schemas.openxmlformats.org/officeDocument/2006/relationships/image" Target="../media/image233.emf"/><Relationship Id="rId5" Type="http://schemas.openxmlformats.org/officeDocument/2006/relationships/oleObject" Target="../embeddings/oleObject266.bin"/><Relationship Id="rId6" Type="http://schemas.openxmlformats.org/officeDocument/2006/relationships/image" Target="../media/image234.emf"/><Relationship Id="rId7" Type="http://schemas.openxmlformats.org/officeDocument/2006/relationships/oleObject" Target="../embeddings/oleObject267.bin"/><Relationship Id="rId8" Type="http://schemas.openxmlformats.org/officeDocument/2006/relationships/image" Target="../media/image235.emf"/><Relationship Id="rId9" Type="http://schemas.openxmlformats.org/officeDocument/2006/relationships/oleObject" Target="../embeddings/oleObject268.bin"/><Relationship Id="rId10" Type="http://schemas.openxmlformats.org/officeDocument/2006/relationships/image" Target="../media/image236.emf"/><Relationship Id="rId1" Type="http://schemas.openxmlformats.org/officeDocument/2006/relationships/vmlDrawing" Target="../drawings/vmlDrawing97.vml"/><Relationship Id="rId2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9.bin"/><Relationship Id="rId4" Type="http://schemas.openxmlformats.org/officeDocument/2006/relationships/image" Target="../media/image237.emf"/><Relationship Id="rId1" Type="http://schemas.openxmlformats.org/officeDocument/2006/relationships/vmlDrawing" Target="../drawings/vmlDrawing98.vml"/><Relationship Id="rId2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0.bin"/><Relationship Id="rId4" Type="http://schemas.openxmlformats.org/officeDocument/2006/relationships/image" Target="../media/image238.emf"/><Relationship Id="rId1" Type="http://schemas.openxmlformats.org/officeDocument/2006/relationships/vmlDrawing" Target="../drawings/vmlDrawing99.vml"/><Relationship Id="rId2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1.bin"/><Relationship Id="rId4" Type="http://schemas.openxmlformats.org/officeDocument/2006/relationships/image" Target="../media/image239.emf"/><Relationship Id="rId1" Type="http://schemas.openxmlformats.org/officeDocument/2006/relationships/vmlDrawing" Target="../drawings/vmlDrawing100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1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12.w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13.wmf"/></Relationships>
</file>

<file path=ppt/slides/_rels/slide1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6.bin"/><Relationship Id="rId12" Type="http://schemas.openxmlformats.org/officeDocument/2006/relationships/image" Target="../media/image241.emf"/><Relationship Id="rId1" Type="http://schemas.openxmlformats.org/officeDocument/2006/relationships/vmlDrawing" Target="../drawings/vmlDrawing101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272.bin"/><Relationship Id="rId4" Type="http://schemas.openxmlformats.org/officeDocument/2006/relationships/image" Target="../media/image240.emf"/><Relationship Id="rId5" Type="http://schemas.openxmlformats.org/officeDocument/2006/relationships/oleObject" Target="../embeddings/oleObject273.bin"/><Relationship Id="rId6" Type="http://schemas.openxmlformats.org/officeDocument/2006/relationships/image" Target="../media/image149.wmf"/><Relationship Id="rId7" Type="http://schemas.openxmlformats.org/officeDocument/2006/relationships/oleObject" Target="../embeddings/oleObject274.bin"/><Relationship Id="rId8" Type="http://schemas.openxmlformats.org/officeDocument/2006/relationships/image" Target="../media/image150.wmf"/><Relationship Id="rId9" Type="http://schemas.openxmlformats.org/officeDocument/2006/relationships/oleObject" Target="../embeddings/oleObject275.bin"/><Relationship Id="rId10" Type="http://schemas.openxmlformats.org/officeDocument/2006/relationships/image" Target="../media/image151.wmf"/></Relationships>
</file>

<file path=ppt/slides/_rels/slide14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1.bin"/><Relationship Id="rId12" Type="http://schemas.openxmlformats.org/officeDocument/2006/relationships/image" Target="../media/image246.wmf"/><Relationship Id="rId13" Type="http://schemas.openxmlformats.org/officeDocument/2006/relationships/oleObject" Target="../embeddings/oleObject282.bin"/><Relationship Id="rId14" Type="http://schemas.openxmlformats.org/officeDocument/2006/relationships/image" Target="../media/image247.wmf"/><Relationship Id="rId1" Type="http://schemas.openxmlformats.org/officeDocument/2006/relationships/vmlDrawing" Target="../drawings/vmlDrawing10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77.bin"/><Relationship Id="rId4" Type="http://schemas.openxmlformats.org/officeDocument/2006/relationships/image" Target="../media/image242.emf"/><Relationship Id="rId5" Type="http://schemas.openxmlformats.org/officeDocument/2006/relationships/oleObject" Target="../embeddings/oleObject278.bin"/><Relationship Id="rId6" Type="http://schemas.openxmlformats.org/officeDocument/2006/relationships/image" Target="../media/image243.emf"/><Relationship Id="rId7" Type="http://schemas.openxmlformats.org/officeDocument/2006/relationships/oleObject" Target="../embeddings/oleObject279.bin"/><Relationship Id="rId8" Type="http://schemas.openxmlformats.org/officeDocument/2006/relationships/image" Target="../media/image244.emf"/><Relationship Id="rId9" Type="http://schemas.openxmlformats.org/officeDocument/2006/relationships/oleObject" Target="../embeddings/oleObject280.bin"/><Relationship Id="rId10" Type="http://schemas.openxmlformats.org/officeDocument/2006/relationships/image" Target="../media/image245.e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3.bin"/><Relationship Id="rId4" Type="http://schemas.openxmlformats.org/officeDocument/2006/relationships/image" Target="../media/image248.emf"/><Relationship Id="rId1" Type="http://schemas.openxmlformats.org/officeDocument/2006/relationships/vmlDrawing" Target="../drawings/vmlDrawing103.vml"/><Relationship Id="rId2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4.bin"/><Relationship Id="rId4" Type="http://schemas.openxmlformats.org/officeDocument/2006/relationships/image" Target="../media/image249.emf"/><Relationship Id="rId1" Type="http://schemas.openxmlformats.org/officeDocument/2006/relationships/vmlDrawing" Target="../drawings/vmlDrawing104.vml"/><Relationship Id="rId2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5.bin"/><Relationship Id="rId4" Type="http://schemas.openxmlformats.org/officeDocument/2006/relationships/image" Target="../media/image250.emf"/><Relationship Id="rId1" Type="http://schemas.openxmlformats.org/officeDocument/2006/relationships/vmlDrawing" Target="../drawings/vmlDrawing105.vml"/><Relationship Id="rId2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0.bin"/><Relationship Id="rId12" Type="http://schemas.openxmlformats.org/officeDocument/2006/relationships/image" Target="../media/image252.emf"/><Relationship Id="rId13" Type="http://schemas.openxmlformats.org/officeDocument/2006/relationships/oleObject" Target="../embeddings/oleObject291.bin"/><Relationship Id="rId14" Type="http://schemas.openxmlformats.org/officeDocument/2006/relationships/image" Target="../media/image253.emf"/><Relationship Id="rId1" Type="http://schemas.openxmlformats.org/officeDocument/2006/relationships/vmlDrawing" Target="../drawings/vmlDrawing106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286.bin"/><Relationship Id="rId4" Type="http://schemas.openxmlformats.org/officeDocument/2006/relationships/image" Target="../media/image251.emf"/><Relationship Id="rId5" Type="http://schemas.openxmlformats.org/officeDocument/2006/relationships/oleObject" Target="../embeddings/oleObject287.bin"/><Relationship Id="rId6" Type="http://schemas.openxmlformats.org/officeDocument/2006/relationships/image" Target="../media/image149.wmf"/><Relationship Id="rId7" Type="http://schemas.openxmlformats.org/officeDocument/2006/relationships/oleObject" Target="../embeddings/oleObject288.bin"/><Relationship Id="rId8" Type="http://schemas.openxmlformats.org/officeDocument/2006/relationships/image" Target="../media/image150.wmf"/><Relationship Id="rId9" Type="http://schemas.openxmlformats.org/officeDocument/2006/relationships/oleObject" Target="../embeddings/oleObject289.bin"/><Relationship Id="rId10" Type="http://schemas.openxmlformats.org/officeDocument/2006/relationships/image" Target="../media/image151.wm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2.bin"/><Relationship Id="rId4" Type="http://schemas.openxmlformats.org/officeDocument/2006/relationships/image" Target="../media/image254.emf"/><Relationship Id="rId1" Type="http://schemas.openxmlformats.org/officeDocument/2006/relationships/vmlDrawing" Target="../drawings/vmlDrawing107.vml"/><Relationship Id="rId2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3.bin"/><Relationship Id="rId4" Type="http://schemas.openxmlformats.org/officeDocument/2006/relationships/image" Target="../media/image255.emf"/><Relationship Id="rId1" Type="http://schemas.openxmlformats.org/officeDocument/2006/relationships/vmlDrawing" Target="../drawings/vmlDrawing108.vml"/><Relationship Id="rId2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4.bin"/><Relationship Id="rId4" Type="http://schemas.openxmlformats.org/officeDocument/2006/relationships/image" Target="../media/image256.emf"/><Relationship Id="rId1" Type="http://schemas.openxmlformats.org/officeDocument/2006/relationships/vmlDrawing" Target="../drawings/vmlDrawing109.vml"/><Relationship Id="rId2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5.bin"/><Relationship Id="rId4" Type="http://schemas.openxmlformats.org/officeDocument/2006/relationships/image" Target="../media/image257.emf"/><Relationship Id="rId5" Type="http://schemas.openxmlformats.org/officeDocument/2006/relationships/hyperlink" Target="EjemploFuncionVectorialCurvasEnElEspacio.mws" TargetMode="External"/><Relationship Id="rId6" Type="http://schemas.openxmlformats.org/officeDocument/2006/relationships/image" Target="../media/image258.png"/><Relationship Id="rId1" Type="http://schemas.openxmlformats.org/officeDocument/2006/relationships/vmlDrawing" Target="../drawings/vmlDrawing110.vml"/><Relationship Id="rId2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6.bin"/><Relationship Id="rId4" Type="http://schemas.openxmlformats.org/officeDocument/2006/relationships/image" Target="../media/image259.emf"/><Relationship Id="rId1" Type="http://schemas.openxmlformats.org/officeDocument/2006/relationships/vmlDrawing" Target="../drawings/vmlDrawing111.vml"/><Relationship Id="rId2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7.bin"/><Relationship Id="rId4" Type="http://schemas.openxmlformats.org/officeDocument/2006/relationships/image" Target="../media/image260.emf"/><Relationship Id="rId1" Type="http://schemas.openxmlformats.org/officeDocument/2006/relationships/vmlDrawing" Target="../drawings/vmlDrawing112.vml"/><Relationship Id="rId2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8.bin"/><Relationship Id="rId4" Type="http://schemas.openxmlformats.org/officeDocument/2006/relationships/image" Target="../media/image261.emf"/><Relationship Id="rId1" Type="http://schemas.openxmlformats.org/officeDocument/2006/relationships/vmlDrawing" Target="../drawings/vmlDrawing113.vml"/><Relationship Id="rId2" Type="http://schemas.openxmlformats.org/officeDocument/2006/relationships/slideLayout" Target="../slideLayouts/slideLayout1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9.bin"/><Relationship Id="rId4" Type="http://schemas.openxmlformats.org/officeDocument/2006/relationships/image" Target="../media/image262.emf"/><Relationship Id="rId1" Type="http://schemas.openxmlformats.org/officeDocument/2006/relationships/vmlDrawing" Target="../drawings/vmlDrawing114.vml"/><Relationship Id="rId2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0.bin"/><Relationship Id="rId4" Type="http://schemas.openxmlformats.org/officeDocument/2006/relationships/image" Target="../media/image263.wmf"/><Relationship Id="rId5" Type="http://schemas.openxmlformats.org/officeDocument/2006/relationships/oleObject" Target="../embeddings/oleObject301.bin"/><Relationship Id="rId6" Type="http://schemas.openxmlformats.org/officeDocument/2006/relationships/image" Target="../media/image264.wmf"/><Relationship Id="rId7" Type="http://schemas.openxmlformats.org/officeDocument/2006/relationships/hyperlink" Target="FuncionVectorialVariableRealSignificadoDerivada.mws" TargetMode="External"/><Relationship Id="rId8" Type="http://schemas.openxmlformats.org/officeDocument/2006/relationships/image" Target="../media/image266.png"/><Relationship Id="rId9" Type="http://schemas.openxmlformats.org/officeDocument/2006/relationships/oleObject" Target="../embeddings/oleObject302.bin"/><Relationship Id="rId10" Type="http://schemas.openxmlformats.org/officeDocument/2006/relationships/image" Target="../media/image265.emf"/><Relationship Id="rId1" Type="http://schemas.openxmlformats.org/officeDocument/2006/relationships/vmlDrawing" Target="../drawings/vmlDrawing115.vml"/><Relationship Id="rId2" Type="http://schemas.openxmlformats.org/officeDocument/2006/relationships/slideLayout" Target="../slideLayouts/slideLayout14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4" Type="http://schemas.openxmlformats.org/officeDocument/2006/relationships/oleObject" Target="../embeddings/oleObject303.bin"/><Relationship Id="rId5" Type="http://schemas.openxmlformats.org/officeDocument/2006/relationships/image" Target="../media/image267.emf"/><Relationship Id="rId1" Type="http://schemas.openxmlformats.org/officeDocument/2006/relationships/vmlDrawing" Target="../drawings/vmlDrawing116.vml"/><Relationship Id="rId2" Type="http://schemas.openxmlformats.org/officeDocument/2006/relationships/slideLayout" Target="../slideLayouts/slideLayout1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4" Type="http://schemas.openxmlformats.org/officeDocument/2006/relationships/oleObject" Target="../embeddings/oleObject304.bin"/><Relationship Id="rId5" Type="http://schemas.openxmlformats.org/officeDocument/2006/relationships/image" Target="../media/image269.emf"/><Relationship Id="rId1" Type="http://schemas.openxmlformats.org/officeDocument/2006/relationships/vmlDrawing" Target="../drawings/vmlDrawing117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4" Type="http://schemas.openxmlformats.org/officeDocument/2006/relationships/oleObject" Target="../embeddings/oleObject305.bin"/><Relationship Id="rId5" Type="http://schemas.openxmlformats.org/officeDocument/2006/relationships/image" Target="../media/image271.emf"/><Relationship Id="rId1" Type="http://schemas.openxmlformats.org/officeDocument/2006/relationships/vmlDrawing" Target="../drawings/vmlDrawing118.vml"/><Relationship Id="rId2" Type="http://schemas.openxmlformats.org/officeDocument/2006/relationships/slideLayout" Target="../slideLayouts/slideLayout1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4" Type="http://schemas.openxmlformats.org/officeDocument/2006/relationships/oleObject" Target="../embeddings/oleObject306.bin"/><Relationship Id="rId5" Type="http://schemas.openxmlformats.org/officeDocument/2006/relationships/image" Target="../media/image273.emf"/><Relationship Id="rId1" Type="http://schemas.openxmlformats.org/officeDocument/2006/relationships/vmlDrawing" Target="../drawings/vmlDrawing119.vml"/><Relationship Id="rId2" Type="http://schemas.openxmlformats.org/officeDocument/2006/relationships/slideLayout" Target="../slideLayouts/slideLayout1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4" Type="http://schemas.openxmlformats.org/officeDocument/2006/relationships/oleObject" Target="../embeddings/oleObject307.bin"/><Relationship Id="rId5" Type="http://schemas.openxmlformats.org/officeDocument/2006/relationships/image" Target="../media/image275.emf"/><Relationship Id="rId1" Type="http://schemas.openxmlformats.org/officeDocument/2006/relationships/vmlDrawing" Target="../drawings/vmlDrawing120.vml"/><Relationship Id="rId2" Type="http://schemas.openxmlformats.org/officeDocument/2006/relationships/slideLayout" Target="../slideLayouts/slideLayout1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4" Type="http://schemas.openxmlformats.org/officeDocument/2006/relationships/oleObject" Target="../embeddings/oleObject308.bin"/><Relationship Id="rId5" Type="http://schemas.openxmlformats.org/officeDocument/2006/relationships/image" Target="../media/image277.emf"/><Relationship Id="rId1" Type="http://schemas.openxmlformats.org/officeDocument/2006/relationships/vmlDrawing" Target="../drawings/vmlDrawing121.vml"/><Relationship Id="rId2" Type="http://schemas.openxmlformats.org/officeDocument/2006/relationships/slideLayout" Target="../slideLayouts/slideLayout1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4" Type="http://schemas.openxmlformats.org/officeDocument/2006/relationships/oleObject" Target="../embeddings/oleObject309.bin"/><Relationship Id="rId5" Type="http://schemas.openxmlformats.org/officeDocument/2006/relationships/image" Target="../media/image279.emf"/><Relationship Id="rId1" Type="http://schemas.openxmlformats.org/officeDocument/2006/relationships/vmlDrawing" Target="../drawings/vmlDrawing122.vml"/><Relationship Id="rId2" Type="http://schemas.openxmlformats.org/officeDocument/2006/relationships/slideLayout" Target="../slideLayouts/slideLayout1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4" Type="http://schemas.openxmlformats.org/officeDocument/2006/relationships/oleObject" Target="../embeddings/oleObject310.bin"/><Relationship Id="rId5" Type="http://schemas.openxmlformats.org/officeDocument/2006/relationships/image" Target="../media/image281.emf"/><Relationship Id="rId1" Type="http://schemas.openxmlformats.org/officeDocument/2006/relationships/vmlDrawing" Target="../drawings/vmlDrawing123.vml"/><Relationship Id="rId2" Type="http://schemas.openxmlformats.org/officeDocument/2006/relationships/slideLayout" Target="../slideLayouts/slideLayout1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1.bin"/><Relationship Id="rId4" Type="http://schemas.openxmlformats.org/officeDocument/2006/relationships/image" Target="../media/image283.emf"/><Relationship Id="rId5" Type="http://schemas.openxmlformats.org/officeDocument/2006/relationships/image" Target="../media/image284.png"/><Relationship Id="rId1" Type="http://schemas.openxmlformats.org/officeDocument/2006/relationships/vmlDrawing" Target="../drawings/vmlDrawing124.vml"/><Relationship Id="rId2" Type="http://schemas.openxmlformats.org/officeDocument/2006/relationships/slideLayout" Target="../slideLayouts/slideLayout1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4" Type="http://schemas.openxmlformats.org/officeDocument/2006/relationships/oleObject" Target="../embeddings/oleObject312.bin"/><Relationship Id="rId5" Type="http://schemas.openxmlformats.org/officeDocument/2006/relationships/image" Target="../media/image285.emf"/><Relationship Id="rId1" Type="http://schemas.openxmlformats.org/officeDocument/2006/relationships/vmlDrawing" Target="../drawings/vmlDrawing125.vml"/><Relationship Id="rId2" Type="http://schemas.openxmlformats.org/officeDocument/2006/relationships/slideLayout" Target="../slideLayouts/slideLayout1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4" Type="http://schemas.openxmlformats.org/officeDocument/2006/relationships/oleObject" Target="../embeddings/oleObject313.bin"/><Relationship Id="rId5" Type="http://schemas.openxmlformats.org/officeDocument/2006/relationships/image" Target="../media/image287.emf"/><Relationship Id="rId1" Type="http://schemas.openxmlformats.org/officeDocument/2006/relationships/vmlDrawing" Target="../drawings/vmlDrawing126.vml"/><Relationship Id="rId2" Type="http://schemas.openxmlformats.org/officeDocument/2006/relationships/slideLayout" Target="../slideLayouts/slideLayout1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4" Type="http://schemas.openxmlformats.org/officeDocument/2006/relationships/oleObject" Target="../embeddings/oleObject314.bin"/><Relationship Id="rId5" Type="http://schemas.openxmlformats.org/officeDocument/2006/relationships/image" Target="../media/image289.emf"/><Relationship Id="rId1" Type="http://schemas.openxmlformats.org/officeDocument/2006/relationships/vmlDrawing" Target="../drawings/vmlDrawing127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4" Type="http://schemas.openxmlformats.org/officeDocument/2006/relationships/oleObject" Target="../embeddings/oleObject315.bin"/><Relationship Id="rId5" Type="http://schemas.openxmlformats.org/officeDocument/2006/relationships/image" Target="../media/image291.emf"/><Relationship Id="rId1" Type="http://schemas.openxmlformats.org/officeDocument/2006/relationships/vmlDrawing" Target="../drawings/vmlDrawing128.vml"/><Relationship Id="rId2" Type="http://schemas.openxmlformats.org/officeDocument/2006/relationships/slideLayout" Target="../slideLayouts/slideLayout1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4" Type="http://schemas.openxmlformats.org/officeDocument/2006/relationships/oleObject" Target="../embeddings/oleObject316.bin"/><Relationship Id="rId5" Type="http://schemas.openxmlformats.org/officeDocument/2006/relationships/image" Target="../media/image293.emf"/><Relationship Id="rId1" Type="http://schemas.openxmlformats.org/officeDocument/2006/relationships/vmlDrawing" Target="../drawings/vmlDrawing129.vml"/><Relationship Id="rId2" Type="http://schemas.openxmlformats.org/officeDocument/2006/relationships/slideLayout" Target="../slideLayouts/slideLayout1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4" Type="http://schemas.openxmlformats.org/officeDocument/2006/relationships/oleObject" Target="../embeddings/oleObject317.bin"/><Relationship Id="rId5" Type="http://schemas.openxmlformats.org/officeDocument/2006/relationships/image" Target="../media/image295.emf"/><Relationship Id="rId1" Type="http://schemas.openxmlformats.org/officeDocument/2006/relationships/vmlDrawing" Target="../drawings/vmlDrawing130.vml"/><Relationship Id="rId2" Type="http://schemas.openxmlformats.org/officeDocument/2006/relationships/slideLayout" Target="../slideLayouts/slideLayout1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4" Type="http://schemas.openxmlformats.org/officeDocument/2006/relationships/oleObject" Target="../embeddings/oleObject318.bin"/><Relationship Id="rId5" Type="http://schemas.openxmlformats.org/officeDocument/2006/relationships/image" Target="../media/image297.emf"/><Relationship Id="rId1" Type="http://schemas.openxmlformats.org/officeDocument/2006/relationships/vmlDrawing" Target="../drawings/vmlDrawing131.vml"/><Relationship Id="rId2" Type="http://schemas.openxmlformats.org/officeDocument/2006/relationships/slideLayout" Target="../slideLayouts/slideLayout1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4" Type="http://schemas.openxmlformats.org/officeDocument/2006/relationships/oleObject" Target="../embeddings/oleObject319.bin"/><Relationship Id="rId5" Type="http://schemas.openxmlformats.org/officeDocument/2006/relationships/image" Target="../media/image299.emf"/><Relationship Id="rId1" Type="http://schemas.openxmlformats.org/officeDocument/2006/relationships/vmlDrawing" Target="../drawings/vmlDrawing132.vml"/><Relationship Id="rId2" Type="http://schemas.openxmlformats.org/officeDocument/2006/relationships/slideLayout" Target="../slideLayouts/slideLayout1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4" Type="http://schemas.openxmlformats.org/officeDocument/2006/relationships/oleObject" Target="../embeddings/oleObject320.bin"/><Relationship Id="rId5" Type="http://schemas.openxmlformats.org/officeDocument/2006/relationships/image" Target="../media/image301.emf"/><Relationship Id="rId1" Type="http://schemas.openxmlformats.org/officeDocument/2006/relationships/vmlDrawing" Target="../drawings/vmlDrawing133.vml"/><Relationship Id="rId2" Type="http://schemas.openxmlformats.org/officeDocument/2006/relationships/slideLayout" Target="../slideLayouts/slideLayout13.xml"/></Relationships>
</file>

<file path=ppt/slides/_rels/slide17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5.bin"/><Relationship Id="rId12" Type="http://schemas.openxmlformats.org/officeDocument/2006/relationships/image" Target="../media/image247.wmf"/><Relationship Id="rId1" Type="http://schemas.openxmlformats.org/officeDocument/2006/relationships/vmlDrawing" Target="../drawings/vmlDrawing13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21.bin"/><Relationship Id="rId4" Type="http://schemas.openxmlformats.org/officeDocument/2006/relationships/image" Target="../media/image303.emf"/><Relationship Id="rId5" Type="http://schemas.openxmlformats.org/officeDocument/2006/relationships/oleObject" Target="../embeddings/oleObject322.bin"/><Relationship Id="rId6" Type="http://schemas.openxmlformats.org/officeDocument/2006/relationships/image" Target="../media/image304.emf"/><Relationship Id="rId7" Type="http://schemas.openxmlformats.org/officeDocument/2006/relationships/oleObject" Target="../embeddings/oleObject323.bin"/><Relationship Id="rId8" Type="http://schemas.openxmlformats.org/officeDocument/2006/relationships/image" Target="../media/image305.emf"/><Relationship Id="rId9" Type="http://schemas.openxmlformats.org/officeDocument/2006/relationships/oleObject" Target="../embeddings/oleObject324.bin"/><Relationship Id="rId10" Type="http://schemas.openxmlformats.org/officeDocument/2006/relationships/image" Target="../media/image246.wmf"/></Relationships>
</file>

<file path=ppt/slides/_rels/slide17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0.bin"/><Relationship Id="rId12" Type="http://schemas.openxmlformats.org/officeDocument/2006/relationships/image" Target="../media/image307.emf"/><Relationship Id="rId13" Type="http://schemas.openxmlformats.org/officeDocument/2006/relationships/oleObject" Target="../embeddings/oleObject331.bin"/><Relationship Id="rId14" Type="http://schemas.openxmlformats.org/officeDocument/2006/relationships/image" Target="../media/image308.emf"/><Relationship Id="rId1" Type="http://schemas.openxmlformats.org/officeDocument/2006/relationships/vmlDrawing" Target="../drawings/vmlDrawing13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326.bin"/><Relationship Id="rId4" Type="http://schemas.openxmlformats.org/officeDocument/2006/relationships/image" Target="../media/image306.emf"/><Relationship Id="rId5" Type="http://schemas.openxmlformats.org/officeDocument/2006/relationships/oleObject" Target="../embeddings/oleObject327.bin"/><Relationship Id="rId6" Type="http://schemas.openxmlformats.org/officeDocument/2006/relationships/image" Target="../media/image149.wmf"/><Relationship Id="rId7" Type="http://schemas.openxmlformats.org/officeDocument/2006/relationships/oleObject" Target="../embeddings/oleObject328.bin"/><Relationship Id="rId8" Type="http://schemas.openxmlformats.org/officeDocument/2006/relationships/image" Target="../media/image150.wmf"/><Relationship Id="rId9" Type="http://schemas.openxmlformats.org/officeDocument/2006/relationships/oleObject" Target="../embeddings/oleObject329.bin"/><Relationship Id="rId10" Type="http://schemas.openxmlformats.org/officeDocument/2006/relationships/image" Target="../media/image151.wmf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2.bin"/><Relationship Id="rId4" Type="http://schemas.openxmlformats.org/officeDocument/2006/relationships/image" Target="../media/image309.emf"/><Relationship Id="rId1" Type="http://schemas.openxmlformats.org/officeDocument/2006/relationships/vmlDrawing" Target="../drawings/vmlDrawing136.vml"/><Relationship Id="rId2" Type="http://schemas.openxmlformats.org/officeDocument/2006/relationships/slideLayout" Target="../slideLayouts/slideLayout1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3.bin"/><Relationship Id="rId4" Type="http://schemas.openxmlformats.org/officeDocument/2006/relationships/image" Target="../media/image310.emf"/><Relationship Id="rId1" Type="http://schemas.openxmlformats.org/officeDocument/2006/relationships/vmlDrawing" Target="../drawings/vmlDrawing137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4.bin"/><Relationship Id="rId4" Type="http://schemas.openxmlformats.org/officeDocument/2006/relationships/image" Target="../media/image311.emf"/><Relationship Id="rId1" Type="http://schemas.openxmlformats.org/officeDocument/2006/relationships/vmlDrawing" Target="../drawings/vmlDrawing138.vml"/><Relationship Id="rId2" Type="http://schemas.openxmlformats.org/officeDocument/2006/relationships/slideLayout" Target="../slideLayouts/slideLayout1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5.bin"/><Relationship Id="rId4" Type="http://schemas.openxmlformats.org/officeDocument/2006/relationships/image" Target="../media/image312.emf"/><Relationship Id="rId1" Type="http://schemas.openxmlformats.org/officeDocument/2006/relationships/vmlDrawing" Target="../drawings/vmlDrawing139.vml"/><Relationship Id="rId2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6.bin"/><Relationship Id="rId4" Type="http://schemas.openxmlformats.org/officeDocument/2006/relationships/image" Target="../media/image313.emf"/><Relationship Id="rId5" Type="http://schemas.openxmlformats.org/officeDocument/2006/relationships/oleObject" Target="../embeddings/oleObject337.bin"/><Relationship Id="rId6" Type="http://schemas.openxmlformats.org/officeDocument/2006/relationships/image" Target="../media/image314.emf"/><Relationship Id="rId1" Type="http://schemas.openxmlformats.org/officeDocument/2006/relationships/vmlDrawing" Target="../drawings/vmlDrawing140.vml"/><Relationship Id="rId2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8.bin"/><Relationship Id="rId4" Type="http://schemas.openxmlformats.org/officeDocument/2006/relationships/image" Target="../media/image315.emf"/><Relationship Id="rId1" Type="http://schemas.openxmlformats.org/officeDocument/2006/relationships/vmlDrawing" Target="../drawings/vmlDrawing141.vml"/><Relationship Id="rId2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9.bin"/><Relationship Id="rId4" Type="http://schemas.openxmlformats.org/officeDocument/2006/relationships/image" Target="../media/image316.emf"/><Relationship Id="rId1" Type="http://schemas.openxmlformats.org/officeDocument/2006/relationships/vmlDrawing" Target="../drawings/vmlDrawing142.vml"/><Relationship Id="rId2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0.bin"/><Relationship Id="rId4" Type="http://schemas.openxmlformats.org/officeDocument/2006/relationships/image" Target="../media/image317.emf"/><Relationship Id="rId1" Type="http://schemas.openxmlformats.org/officeDocument/2006/relationships/vmlDrawing" Target="../drawings/vmlDrawing143.vml"/><Relationship Id="rId2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1.bin"/><Relationship Id="rId4" Type="http://schemas.openxmlformats.org/officeDocument/2006/relationships/image" Target="../media/image318.emf"/><Relationship Id="rId1" Type="http://schemas.openxmlformats.org/officeDocument/2006/relationships/vmlDrawing" Target="../drawings/vmlDrawing144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2.wmf"/><Relationship Id="rId5" Type="http://schemas.openxmlformats.org/officeDocument/2006/relationships/image" Target="../media/image23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4.wmf"/><Relationship Id="rId5" Type="http://schemas.openxmlformats.org/officeDocument/2006/relationships/image" Target="../media/image25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6.wmf"/><Relationship Id="rId5" Type="http://schemas.openxmlformats.org/officeDocument/2006/relationships/image" Target="../media/image27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8.wmf"/><Relationship Id="rId5" Type="http://schemas.openxmlformats.org/officeDocument/2006/relationships/image" Target="../media/image29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8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4.emf"/><Relationship Id="rId5" Type="http://schemas.openxmlformats.org/officeDocument/2006/relationships/image" Target="../media/image45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46.wmf"/><Relationship Id="rId5" Type="http://schemas.openxmlformats.org/officeDocument/2006/relationships/image" Target="../media/image47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7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oleObject" Target="../embeddings/oleObject50.bin"/><Relationship Id="rId5" Type="http://schemas.openxmlformats.org/officeDocument/2006/relationships/image" Target="../media/image57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57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60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7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62.w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wmf"/><Relationship Id="rId12" Type="http://schemas.openxmlformats.org/officeDocument/2006/relationships/oleObject" Target="../embeddings/oleObject63.bin"/><Relationship Id="rId13" Type="http://schemas.openxmlformats.org/officeDocument/2006/relationships/image" Target="../media/image67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58.png"/><Relationship Id="rId4" Type="http://schemas.openxmlformats.org/officeDocument/2006/relationships/oleObject" Target="../embeddings/oleObject59.bin"/><Relationship Id="rId5" Type="http://schemas.openxmlformats.org/officeDocument/2006/relationships/image" Target="../media/image63.wmf"/><Relationship Id="rId6" Type="http://schemas.openxmlformats.org/officeDocument/2006/relationships/oleObject" Target="../embeddings/oleObject60.bin"/><Relationship Id="rId7" Type="http://schemas.openxmlformats.org/officeDocument/2006/relationships/image" Target="../media/image64.wmf"/><Relationship Id="rId8" Type="http://schemas.openxmlformats.org/officeDocument/2006/relationships/oleObject" Target="../embeddings/oleObject61.bin"/><Relationship Id="rId9" Type="http://schemas.openxmlformats.org/officeDocument/2006/relationships/image" Target="../media/image65.wmf"/><Relationship Id="rId10" Type="http://schemas.openxmlformats.org/officeDocument/2006/relationships/oleObject" Target="../embeddings/oleObject6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oleObject" Target="../embeddings/oleObject64.bin"/><Relationship Id="rId5" Type="http://schemas.openxmlformats.org/officeDocument/2006/relationships/image" Target="../media/image68.wmf"/><Relationship Id="rId6" Type="http://schemas.openxmlformats.org/officeDocument/2006/relationships/oleObject" Target="../embeddings/oleObject65.bin"/><Relationship Id="rId7" Type="http://schemas.openxmlformats.org/officeDocument/2006/relationships/image" Target="../media/image69.wmf"/><Relationship Id="rId8" Type="http://schemas.openxmlformats.org/officeDocument/2006/relationships/oleObject" Target="../embeddings/oleObject66.bin"/><Relationship Id="rId9" Type="http://schemas.openxmlformats.org/officeDocument/2006/relationships/image" Target="../media/image70.wmf"/><Relationship Id="rId10" Type="http://schemas.openxmlformats.org/officeDocument/2006/relationships/oleObject" Target="../embeddings/oleObject67.bin"/><Relationship Id="rId11" Type="http://schemas.openxmlformats.org/officeDocument/2006/relationships/image" Target="../media/image71.w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oleObject" Target="../embeddings/oleObject68.bin"/><Relationship Id="rId5" Type="http://schemas.openxmlformats.org/officeDocument/2006/relationships/image" Target="../media/image74.w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75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oleObject" Target="../embeddings/oleObject70.bin"/><Relationship Id="rId5" Type="http://schemas.openxmlformats.org/officeDocument/2006/relationships/image" Target="../media/image74.wmf"/><Relationship Id="rId6" Type="http://schemas.openxmlformats.org/officeDocument/2006/relationships/oleObject" Target="../embeddings/oleObject71.bin"/><Relationship Id="rId7" Type="http://schemas.openxmlformats.org/officeDocument/2006/relationships/image" Target="../media/image76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77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78.w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79.w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80.w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0.bin"/><Relationship Id="rId12" Type="http://schemas.openxmlformats.org/officeDocument/2006/relationships/image" Target="../media/image83.wmf"/><Relationship Id="rId13" Type="http://schemas.openxmlformats.org/officeDocument/2006/relationships/oleObject" Target="../embeddings/oleObject81.bin"/><Relationship Id="rId14" Type="http://schemas.openxmlformats.org/officeDocument/2006/relationships/image" Target="../media/image84.wmf"/><Relationship Id="rId15" Type="http://schemas.openxmlformats.org/officeDocument/2006/relationships/oleObject" Target="../embeddings/oleObject82.bin"/><Relationship Id="rId16" Type="http://schemas.openxmlformats.org/officeDocument/2006/relationships/image" Target="../media/image85.wmf"/><Relationship Id="rId17" Type="http://schemas.openxmlformats.org/officeDocument/2006/relationships/oleObject" Target="../embeddings/oleObject83.bin"/><Relationship Id="rId18" Type="http://schemas.openxmlformats.org/officeDocument/2006/relationships/image" Target="../media/image86.w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6.bin"/><Relationship Id="rId4" Type="http://schemas.openxmlformats.org/officeDocument/2006/relationships/image" Target="../media/image79.wmf"/><Relationship Id="rId5" Type="http://schemas.openxmlformats.org/officeDocument/2006/relationships/oleObject" Target="../embeddings/oleObject77.bin"/><Relationship Id="rId6" Type="http://schemas.openxmlformats.org/officeDocument/2006/relationships/image" Target="../media/image80.wmf"/><Relationship Id="rId7" Type="http://schemas.openxmlformats.org/officeDocument/2006/relationships/oleObject" Target="../embeddings/oleObject78.bin"/><Relationship Id="rId8" Type="http://schemas.openxmlformats.org/officeDocument/2006/relationships/image" Target="../media/image81.wmf"/><Relationship Id="rId9" Type="http://schemas.openxmlformats.org/officeDocument/2006/relationships/oleObject" Target="../embeddings/oleObject79.bin"/><Relationship Id="rId10" Type="http://schemas.openxmlformats.org/officeDocument/2006/relationships/image" Target="../media/image82.wmf"/></Relationships>
</file>

<file path=ppt/slides/_rels/slide7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8.bin"/><Relationship Id="rId12" Type="http://schemas.openxmlformats.org/officeDocument/2006/relationships/image" Target="../media/image88.w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84.bin"/><Relationship Id="rId4" Type="http://schemas.openxmlformats.org/officeDocument/2006/relationships/image" Target="../media/image79.wmf"/><Relationship Id="rId5" Type="http://schemas.openxmlformats.org/officeDocument/2006/relationships/oleObject" Target="../embeddings/oleObject85.bin"/><Relationship Id="rId6" Type="http://schemas.openxmlformats.org/officeDocument/2006/relationships/image" Target="../media/image80.wmf"/><Relationship Id="rId7" Type="http://schemas.openxmlformats.org/officeDocument/2006/relationships/oleObject" Target="../embeddings/oleObject86.bin"/><Relationship Id="rId8" Type="http://schemas.openxmlformats.org/officeDocument/2006/relationships/image" Target="../media/image81.wmf"/><Relationship Id="rId9" Type="http://schemas.openxmlformats.org/officeDocument/2006/relationships/oleObject" Target="../embeddings/oleObject87.bin"/><Relationship Id="rId10" Type="http://schemas.openxmlformats.org/officeDocument/2006/relationships/image" Target="../media/image87.wmf"/></Relationships>
</file>

<file path=ppt/slides/_rels/slide7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wmf"/><Relationship Id="rId12" Type="http://schemas.openxmlformats.org/officeDocument/2006/relationships/oleObject" Target="../embeddings/oleObject93.bin"/><Relationship Id="rId13" Type="http://schemas.openxmlformats.org/officeDocument/2006/relationships/image" Target="../media/image93.wmf"/><Relationship Id="rId14" Type="http://schemas.openxmlformats.org/officeDocument/2006/relationships/oleObject" Target="../embeddings/oleObject94.bin"/><Relationship Id="rId15" Type="http://schemas.openxmlformats.org/officeDocument/2006/relationships/image" Target="../media/image94.wmf"/><Relationship Id="rId16" Type="http://schemas.openxmlformats.org/officeDocument/2006/relationships/oleObject" Target="../embeddings/oleObject95.bin"/><Relationship Id="rId17" Type="http://schemas.openxmlformats.org/officeDocument/2006/relationships/image" Target="../media/image95.w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89.bin"/><Relationship Id="rId4" Type="http://schemas.openxmlformats.org/officeDocument/2006/relationships/image" Target="../media/image89.wmf"/><Relationship Id="rId5" Type="http://schemas.openxmlformats.org/officeDocument/2006/relationships/oleObject" Target="../embeddings/oleObject90.bin"/><Relationship Id="rId6" Type="http://schemas.openxmlformats.org/officeDocument/2006/relationships/image" Target="../media/image90.wmf"/><Relationship Id="rId7" Type="http://schemas.openxmlformats.org/officeDocument/2006/relationships/image" Target="../media/image96.png"/><Relationship Id="rId8" Type="http://schemas.openxmlformats.org/officeDocument/2006/relationships/oleObject" Target="../embeddings/oleObject91.bin"/><Relationship Id="rId9" Type="http://schemas.openxmlformats.org/officeDocument/2006/relationships/image" Target="../media/image91.wmf"/><Relationship Id="rId10" Type="http://schemas.openxmlformats.org/officeDocument/2006/relationships/oleObject" Target="../embeddings/oleObject92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4" Type="http://schemas.openxmlformats.org/officeDocument/2006/relationships/image" Target="../media/image97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4" Type="http://schemas.openxmlformats.org/officeDocument/2006/relationships/image" Target="../media/image98.emf"/><Relationship Id="rId5" Type="http://schemas.openxmlformats.org/officeDocument/2006/relationships/oleObject" Target="../embeddings/oleObject98.bin"/><Relationship Id="rId6" Type="http://schemas.openxmlformats.org/officeDocument/2006/relationships/image" Target="../media/image99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4" Type="http://schemas.openxmlformats.org/officeDocument/2006/relationships/image" Target="../media/image100.emf"/><Relationship Id="rId5" Type="http://schemas.openxmlformats.org/officeDocument/2006/relationships/oleObject" Target="../embeddings/oleObject100.bin"/><Relationship Id="rId6" Type="http://schemas.openxmlformats.org/officeDocument/2006/relationships/image" Target="../media/image101.emf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4" Type="http://schemas.openxmlformats.org/officeDocument/2006/relationships/image" Target="../media/image102.emf"/><Relationship Id="rId5" Type="http://schemas.openxmlformats.org/officeDocument/2006/relationships/image" Target="../media/image104.png"/><Relationship Id="rId6" Type="http://schemas.openxmlformats.org/officeDocument/2006/relationships/oleObject" Target="../embeddings/oleObject102.bin"/><Relationship Id="rId7" Type="http://schemas.openxmlformats.org/officeDocument/2006/relationships/image" Target="../media/image103.emf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4" Type="http://schemas.openxmlformats.org/officeDocument/2006/relationships/image" Target="../media/image105.emf"/><Relationship Id="rId5" Type="http://schemas.openxmlformats.org/officeDocument/2006/relationships/oleObject" Target="../embeddings/oleObject104.bin"/><Relationship Id="rId6" Type="http://schemas.openxmlformats.org/officeDocument/2006/relationships/image" Target="../media/image106.emf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4" Type="http://schemas.openxmlformats.org/officeDocument/2006/relationships/image" Target="../media/image107.emf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4" Type="http://schemas.openxmlformats.org/officeDocument/2006/relationships/image" Target="../media/image108.emf"/><Relationship Id="rId5" Type="http://schemas.openxmlformats.org/officeDocument/2006/relationships/image" Target="../media/image109.png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4" Type="http://schemas.openxmlformats.org/officeDocument/2006/relationships/image" Target="../media/image110.emf"/><Relationship Id="rId5" Type="http://schemas.openxmlformats.org/officeDocument/2006/relationships/oleObject" Target="../embeddings/oleObject108.bin"/><Relationship Id="rId6" Type="http://schemas.openxmlformats.org/officeDocument/2006/relationships/image" Target="../media/image111.emf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4" Type="http://schemas.openxmlformats.org/officeDocument/2006/relationships/image" Target="../media/image112.emf"/><Relationship Id="rId5" Type="http://schemas.openxmlformats.org/officeDocument/2006/relationships/oleObject" Target="../embeddings/oleObject110.bin"/><Relationship Id="rId6" Type="http://schemas.openxmlformats.org/officeDocument/2006/relationships/image" Target="../media/image113.emf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4" Type="http://schemas.openxmlformats.org/officeDocument/2006/relationships/image" Target="../media/image114.emf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4" Type="http://schemas.openxmlformats.org/officeDocument/2006/relationships/image" Target="../media/image115.emf"/><Relationship Id="rId5" Type="http://schemas.openxmlformats.org/officeDocument/2006/relationships/oleObject" Target="../embeddings/oleObject113.bin"/><Relationship Id="rId6" Type="http://schemas.openxmlformats.org/officeDocument/2006/relationships/image" Target="../media/image116.emf"/><Relationship Id="rId1" Type="http://schemas.openxmlformats.org/officeDocument/2006/relationships/vmlDrawing" Target="../drawings/vmlDrawing55.vml"/><Relationship Id="rId2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4" Type="http://schemas.openxmlformats.org/officeDocument/2006/relationships/oleObject" Target="../embeddings/oleObject114.bin"/><Relationship Id="rId5" Type="http://schemas.openxmlformats.org/officeDocument/2006/relationships/image" Target="../media/image117.emf"/><Relationship Id="rId1" Type="http://schemas.openxmlformats.org/officeDocument/2006/relationships/vmlDrawing" Target="../drawings/vmlDrawing56.vml"/><Relationship Id="rId2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4" Type="http://schemas.openxmlformats.org/officeDocument/2006/relationships/image" Target="../media/image119.emf"/><Relationship Id="rId5" Type="http://schemas.openxmlformats.org/officeDocument/2006/relationships/oleObject" Target="../embeddings/oleObject116.bin"/><Relationship Id="rId6" Type="http://schemas.openxmlformats.org/officeDocument/2006/relationships/image" Target="../media/image120.emf"/><Relationship Id="rId1" Type="http://schemas.openxmlformats.org/officeDocument/2006/relationships/vmlDrawing" Target="../drawings/vmlDrawing57.vml"/><Relationship Id="rId2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4" Type="http://schemas.openxmlformats.org/officeDocument/2006/relationships/image" Target="../media/image121.emf"/><Relationship Id="rId5" Type="http://schemas.openxmlformats.org/officeDocument/2006/relationships/oleObject" Target="../embeddings/oleObject118.bin"/><Relationship Id="rId6" Type="http://schemas.openxmlformats.org/officeDocument/2006/relationships/image" Target="../media/image122.emf"/><Relationship Id="rId1" Type="http://schemas.openxmlformats.org/officeDocument/2006/relationships/vmlDrawing" Target="../drawings/vmlDrawing58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4" Type="http://schemas.openxmlformats.org/officeDocument/2006/relationships/image" Target="../media/image123.emf"/><Relationship Id="rId5" Type="http://schemas.openxmlformats.org/officeDocument/2006/relationships/image" Target="../media/image126.png"/><Relationship Id="rId6" Type="http://schemas.openxmlformats.org/officeDocument/2006/relationships/oleObject" Target="../embeddings/oleObject120.bin"/><Relationship Id="rId7" Type="http://schemas.openxmlformats.org/officeDocument/2006/relationships/image" Target="../media/image124.emf"/><Relationship Id="rId8" Type="http://schemas.openxmlformats.org/officeDocument/2006/relationships/oleObject" Target="../embeddings/oleObject121.bin"/><Relationship Id="rId9" Type="http://schemas.openxmlformats.org/officeDocument/2006/relationships/image" Target="../media/image125.emf"/><Relationship Id="rId1" Type="http://schemas.openxmlformats.org/officeDocument/2006/relationships/vmlDrawing" Target="../drawings/vmlDrawing59.vml"/><Relationship Id="rId2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4" Type="http://schemas.openxmlformats.org/officeDocument/2006/relationships/image" Target="../media/image127.emf"/><Relationship Id="rId1" Type="http://schemas.openxmlformats.org/officeDocument/2006/relationships/vmlDrawing" Target="../drawings/vmlDrawing60.vml"/><Relationship Id="rId2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oleObject" Target="../embeddings/oleObject123.bin"/><Relationship Id="rId5" Type="http://schemas.openxmlformats.org/officeDocument/2006/relationships/image" Target="../media/image128.emf"/><Relationship Id="rId6" Type="http://schemas.openxmlformats.org/officeDocument/2006/relationships/oleObject" Target="../embeddings/oleObject124.bin"/><Relationship Id="rId7" Type="http://schemas.openxmlformats.org/officeDocument/2006/relationships/image" Target="../media/image129.emf"/><Relationship Id="rId8" Type="http://schemas.openxmlformats.org/officeDocument/2006/relationships/oleObject" Target="../embeddings/oleObject125.bin"/><Relationship Id="rId9" Type="http://schemas.openxmlformats.org/officeDocument/2006/relationships/image" Target="../media/image130.emf"/><Relationship Id="rId1" Type="http://schemas.openxmlformats.org/officeDocument/2006/relationships/vmlDrawing" Target="../drawings/vmlDrawing61.vml"/><Relationship Id="rId2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0.bin"/><Relationship Id="rId12" Type="http://schemas.openxmlformats.org/officeDocument/2006/relationships/image" Target="../media/image136.emf"/><Relationship Id="rId1" Type="http://schemas.openxmlformats.org/officeDocument/2006/relationships/vmlDrawing" Target="../drawings/vmlDrawing62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26.bin"/><Relationship Id="rId4" Type="http://schemas.openxmlformats.org/officeDocument/2006/relationships/image" Target="../media/image132.emf"/><Relationship Id="rId5" Type="http://schemas.openxmlformats.org/officeDocument/2006/relationships/oleObject" Target="../embeddings/oleObject127.bin"/><Relationship Id="rId6" Type="http://schemas.openxmlformats.org/officeDocument/2006/relationships/image" Target="../media/image133.emf"/><Relationship Id="rId7" Type="http://schemas.openxmlformats.org/officeDocument/2006/relationships/oleObject" Target="../embeddings/oleObject128.bin"/><Relationship Id="rId8" Type="http://schemas.openxmlformats.org/officeDocument/2006/relationships/image" Target="../media/image134.emf"/><Relationship Id="rId9" Type="http://schemas.openxmlformats.org/officeDocument/2006/relationships/oleObject" Target="../embeddings/oleObject129.bin"/><Relationship Id="rId10" Type="http://schemas.openxmlformats.org/officeDocument/2006/relationships/image" Target="../media/image135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4" Type="http://schemas.openxmlformats.org/officeDocument/2006/relationships/image" Target="../media/image137.emf"/><Relationship Id="rId5" Type="http://schemas.openxmlformats.org/officeDocument/2006/relationships/oleObject" Target="../embeddings/oleObject132.bin"/><Relationship Id="rId6" Type="http://schemas.openxmlformats.org/officeDocument/2006/relationships/image" Target="../media/image138.emf"/><Relationship Id="rId1" Type="http://schemas.openxmlformats.org/officeDocument/2006/relationships/vmlDrawing" Target="../drawings/vmlDrawing63.vml"/><Relationship Id="rId2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4" Type="http://schemas.openxmlformats.org/officeDocument/2006/relationships/image" Target="../media/image140.emf"/><Relationship Id="rId1" Type="http://schemas.openxmlformats.org/officeDocument/2006/relationships/vmlDrawing" Target="../drawings/vmlDrawing64.vml"/><Relationship Id="rId2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8.bin"/><Relationship Id="rId12" Type="http://schemas.openxmlformats.org/officeDocument/2006/relationships/image" Target="../media/image145.emf"/><Relationship Id="rId13" Type="http://schemas.openxmlformats.org/officeDocument/2006/relationships/oleObject" Target="../embeddings/oleObject139.bin"/><Relationship Id="rId14" Type="http://schemas.openxmlformats.org/officeDocument/2006/relationships/image" Target="../media/image146.emf"/><Relationship Id="rId1" Type="http://schemas.openxmlformats.org/officeDocument/2006/relationships/vmlDrawing" Target="../drawings/vmlDrawing6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34.bin"/><Relationship Id="rId4" Type="http://schemas.openxmlformats.org/officeDocument/2006/relationships/image" Target="../media/image141.emf"/><Relationship Id="rId5" Type="http://schemas.openxmlformats.org/officeDocument/2006/relationships/oleObject" Target="../embeddings/oleObject135.bin"/><Relationship Id="rId6" Type="http://schemas.openxmlformats.org/officeDocument/2006/relationships/image" Target="../media/image142.emf"/><Relationship Id="rId7" Type="http://schemas.openxmlformats.org/officeDocument/2006/relationships/oleObject" Target="../embeddings/oleObject136.bin"/><Relationship Id="rId8" Type="http://schemas.openxmlformats.org/officeDocument/2006/relationships/image" Target="../media/image143.emf"/><Relationship Id="rId9" Type="http://schemas.openxmlformats.org/officeDocument/2006/relationships/oleObject" Target="../embeddings/oleObject137.bin"/><Relationship Id="rId10" Type="http://schemas.openxmlformats.org/officeDocument/2006/relationships/image" Target="../media/image1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403350" y="2349500"/>
            <a:ext cx="6696075" cy="1979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Física</a:t>
            </a:r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General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827584" y="332656"/>
            <a:ext cx="7500990" cy="666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concepto de partícula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43874"/>
              </p:ext>
            </p:extLst>
          </p:nvPr>
        </p:nvGraphicFramePr>
        <p:xfrm>
          <a:off x="354013" y="3286125"/>
          <a:ext cx="8567737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42" name="Equation" r:id="rId3" imgW="2501900" imgH="863600" progId="Equation.DSMT4">
                  <p:embed/>
                </p:oleObj>
              </mc:Choice>
              <mc:Fallback>
                <p:oleObj name="Equation" r:id="rId3" imgW="2501900" imgH="863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3286125"/>
                        <a:ext cx="8567737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747678"/>
              </p:ext>
            </p:extLst>
          </p:nvPr>
        </p:nvGraphicFramePr>
        <p:xfrm>
          <a:off x="561975" y="1700213"/>
          <a:ext cx="7808913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43" name="Equation" r:id="rId5" imgW="2489200" imgH="406400" progId="Equation.DSMT4">
                  <p:embed/>
                </p:oleObj>
              </mc:Choice>
              <mc:Fallback>
                <p:oleObj name="Equation" r:id="rId5" imgW="2489200" imgH="40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700213"/>
                        <a:ext cx="7808913" cy="1227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4" name="WordArt 14"/>
          <p:cNvSpPr>
            <a:spLocks noChangeArrowheads="1" noChangeShapeType="1" noTextEdit="1"/>
          </p:cNvSpPr>
          <p:nvPr/>
        </p:nvSpPr>
        <p:spPr bwMode="auto">
          <a:xfrm>
            <a:off x="827584" y="332656"/>
            <a:ext cx="7343775" cy="360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coordenadas cartesianas</a:t>
            </a:r>
          </a:p>
        </p:txBody>
      </p:sp>
      <p:graphicFrame>
        <p:nvGraphicFramePr>
          <p:cNvPr id="512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15284"/>
              </p:ext>
            </p:extLst>
          </p:nvPr>
        </p:nvGraphicFramePr>
        <p:xfrm>
          <a:off x="117475" y="1196975"/>
          <a:ext cx="8924925" cy="513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33" name="Equation" r:id="rId3" imgW="2730500" imgH="1663700" progId="Equation.DSMT4">
                  <p:embed/>
                </p:oleObj>
              </mc:Choice>
              <mc:Fallback>
                <p:oleObj name="Equation" r:id="rId3" imgW="2730500" imgH="166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1196975"/>
                        <a:ext cx="8924925" cy="5132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827584" y="188640"/>
            <a:ext cx="7343775" cy="3600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coordenadas cartesianas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223717"/>
              </p:ext>
            </p:extLst>
          </p:nvPr>
        </p:nvGraphicFramePr>
        <p:xfrm>
          <a:off x="684213" y="923925"/>
          <a:ext cx="7675562" cy="428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14" name="Equation" r:id="rId3" imgW="2413000" imgH="1181100" progId="Equation.DSMT4">
                  <p:embed/>
                </p:oleObj>
              </mc:Choice>
              <mc:Fallback>
                <p:oleObj name="Equation" r:id="rId3" imgW="2413000" imgH="1181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23925"/>
                        <a:ext cx="7675562" cy="428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07904" y="2924944"/>
            <a:ext cx="4681537" cy="3455987"/>
            <a:chOff x="492" y="663"/>
            <a:chExt cx="4747" cy="3538"/>
          </a:xfrm>
        </p:grpSpPr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 flipH="1">
              <a:off x="719" y="2530"/>
              <a:ext cx="1542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>
              <a:off x="2261" y="2530"/>
              <a:ext cx="27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 flipH="1" flipV="1">
              <a:off x="2245" y="890"/>
              <a:ext cx="16" cy="1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graphicFrame>
          <p:nvGraphicFramePr>
            <p:cNvPr id="53256" name="Object 8"/>
            <p:cNvGraphicFramePr>
              <a:graphicFrameLocks noChangeAspect="1"/>
            </p:cNvGraphicFramePr>
            <p:nvPr/>
          </p:nvGraphicFramePr>
          <p:xfrm>
            <a:off x="492" y="3981"/>
            <a:ext cx="237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115" name="Equation" r:id="rId5" imgW="177480" imgH="164880" progId="Equation.DSMT4">
                    <p:embed/>
                  </p:oleObj>
                </mc:Choice>
                <mc:Fallback>
                  <p:oleObj name="Equation" r:id="rId5" imgW="177480" imgH="1648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" y="3981"/>
                          <a:ext cx="237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7" name="Object 9"/>
            <p:cNvGraphicFramePr>
              <a:graphicFrameLocks noChangeAspect="1"/>
            </p:cNvGraphicFramePr>
            <p:nvPr/>
          </p:nvGraphicFramePr>
          <p:xfrm>
            <a:off x="5053" y="2394"/>
            <a:ext cx="186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116" name="Equation" r:id="rId7" imgW="139680" imgH="164880" progId="Equation.DSMT4">
                    <p:embed/>
                  </p:oleObj>
                </mc:Choice>
                <mc:Fallback>
                  <p:oleObj name="Equation" r:id="rId7" imgW="139680" imgH="1648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3" y="2394"/>
                          <a:ext cx="186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8" name="Object 10"/>
            <p:cNvGraphicFramePr>
              <a:graphicFrameLocks noChangeAspect="1"/>
            </p:cNvGraphicFramePr>
            <p:nvPr/>
          </p:nvGraphicFramePr>
          <p:xfrm>
            <a:off x="2154" y="663"/>
            <a:ext cx="203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117" name="Equation" r:id="rId9" imgW="152280" imgH="164880" progId="Equation.DSMT4">
                    <p:embed/>
                  </p:oleObj>
                </mc:Choice>
                <mc:Fallback>
                  <p:oleObj name="Equation" r:id="rId9" imgW="152280" imgH="1648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663"/>
                          <a:ext cx="203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59" name="Line 11"/>
            <p:cNvSpPr>
              <a:spLocks noChangeShapeType="1"/>
            </p:cNvSpPr>
            <p:nvPr/>
          </p:nvSpPr>
          <p:spPr bwMode="auto">
            <a:xfrm flipH="1">
              <a:off x="1746" y="2523"/>
              <a:ext cx="499" cy="499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53260" name="Line 12"/>
            <p:cNvSpPr>
              <a:spLocks noChangeShapeType="1"/>
            </p:cNvSpPr>
            <p:nvPr/>
          </p:nvSpPr>
          <p:spPr bwMode="auto">
            <a:xfrm>
              <a:off x="2245" y="2523"/>
              <a:ext cx="81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53261" name="Line 13"/>
            <p:cNvSpPr>
              <a:spLocks noChangeShapeType="1"/>
            </p:cNvSpPr>
            <p:nvPr/>
          </p:nvSpPr>
          <p:spPr bwMode="auto">
            <a:xfrm flipV="1">
              <a:off x="2245" y="1822"/>
              <a:ext cx="0" cy="68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graphicFrame>
          <p:nvGraphicFramePr>
            <p:cNvPr id="53262" name="Object 14"/>
            <p:cNvGraphicFramePr>
              <a:graphicFrameLocks noChangeAspect="1"/>
            </p:cNvGraphicFramePr>
            <p:nvPr/>
          </p:nvGraphicFramePr>
          <p:xfrm>
            <a:off x="1791" y="2886"/>
            <a:ext cx="203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118" name="Equation" r:id="rId11" imgW="101520" imgH="215640" progId="Equation.DSMT4">
                    <p:embed/>
                  </p:oleObj>
                </mc:Choice>
                <mc:Fallback>
                  <p:oleObj name="Equation" r:id="rId11" imgW="101520" imgH="21564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" y="2886"/>
                          <a:ext cx="203" cy="4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63" name="Object 15"/>
            <p:cNvGraphicFramePr>
              <a:graphicFrameLocks noChangeAspect="1"/>
            </p:cNvGraphicFramePr>
            <p:nvPr/>
          </p:nvGraphicFramePr>
          <p:xfrm>
            <a:off x="2880" y="2024"/>
            <a:ext cx="254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119" name="Equation" r:id="rId13" imgW="126720" imgH="241200" progId="Equation.DSMT4">
                    <p:embed/>
                  </p:oleObj>
                </mc:Choice>
                <mc:Fallback>
                  <p:oleObj name="Equation" r:id="rId13" imgW="126720" imgH="2412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024"/>
                          <a:ext cx="254" cy="4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64" name="Object 16"/>
            <p:cNvGraphicFramePr>
              <a:graphicFrameLocks noChangeAspect="1"/>
            </p:cNvGraphicFramePr>
            <p:nvPr/>
          </p:nvGraphicFramePr>
          <p:xfrm>
            <a:off x="1927" y="1570"/>
            <a:ext cx="254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120" name="Equation" r:id="rId15" imgW="126720" imgH="215640" progId="Equation.DSMT4">
                    <p:embed/>
                  </p:oleObj>
                </mc:Choice>
                <mc:Fallback>
                  <p:oleObj name="Equation" r:id="rId15" imgW="126720" imgH="21564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1570"/>
                          <a:ext cx="254" cy="4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WordArt 2"/>
          <p:cNvSpPr>
            <a:spLocks noChangeArrowheads="1" noChangeShapeType="1" noTextEdit="1"/>
          </p:cNvSpPr>
          <p:nvPr/>
        </p:nvSpPr>
        <p:spPr bwMode="auto">
          <a:xfrm>
            <a:off x="827584" y="260648"/>
            <a:ext cx="7343775" cy="2880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coordenadas cartesianas</a:t>
            </a:r>
          </a:p>
        </p:txBody>
      </p:sp>
      <p:graphicFrame>
        <p:nvGraphicFramePr>
          <p:cNvPr id="485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000760"/>
              </p:ext>
            </p:extLst>
          </p:nvPr>
        </p:nvGraphicFramePr>
        <p:xfrm>
          <a:off x="77788" y="965200"/>
          <a:ext cx="8734425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81" name="Equation" r:id="rId3" imgW="2882900" imgH="1866900" progId="Equation.DSMT4">
                  <p:embed/>
                </p:oleObj>
              </mc:Choice>
              <mc:Fallback>
                <p:oleObj name="Equation" r:id="rId3" imgW="2882900" imgH="1866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965200"/>
                        <a:ext cx="8734425" cy="546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/>
          <p:cNvSpPr>
            <a:spLocks noChangeShapeType="1"/>
          </p:cNvSpPr>
          <p:nvPr/>
        </p:nvSpPr>
        <p:spPr bwMode="auto">
          <a:xfrm flipH="1">
            <a:off x="1141413" y="4016375"/>
            <a:ext cx="2447925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3589338" y="4016375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H="1" flipV="1">
            <a:off x="3563938" y="1412875"/>
            <a:ext cx="25400" cy="260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6051"/>
              </p:ext>
            </p:extLst>
          </p:nvPr>
        </p:nvGraphicFramePr>
        <p:xfrm>
          <a:off x="820738" y="6359525"/>
          <a:ext cx="2952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42" name="Equation" r:id="rId3" imgW="139700" imgH="127000" progId="Equation.DSMT4">
                  <p:embed/>
                </p:oleObj>
              </mc:Choice>
              <mc:Fallback>
                <p:oleObj name="Equation" r:id="rId3" imgW="139700" imgH="127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6359525"/>
                        <a:ext cx="295275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085420"/>
              </p:ext>
            </p:extLst>
          </p:nvPr>
        </p:nvGraphicFramePr>
        <p:xfrm>
          <a:off x="8048625" y="3840163"/>
          <a:ext cx="2413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43" name="Equation" r:id="rId5" imgW="114300" imgH="127000" progId="Equation.DSMT4">
                  <p:embed/>
                </p:oleObj>
              </mc:Choice>
              <mc:Fallback>
                <p:oleObj name="Equation" r:id="rId5" imgW="114300" imgH="1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25" y="3840163"/>
                        <a:ext cx="241300" cy="268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847306"/>
              </p:ext>
            </p:extLst>
          </p:nvPr>
        </p:nvGraphicFramePr>
        <p:xfrm>
          <a:off x="3459163" y="1092200"/>
          <a:ext cx="2413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44" name="Equation" r:id="rId7" imgW="114300" imgH="127000" progId="Equation.DSMT4">
                  <p:embed/>
                </p:oleObj>
              </mc:Choice>
              <mc:Fallback>
                <p:oleObj name="Equation" r:id="rId7" imgW="114300" imgH="1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1092200"/>
                        <a:ext cx="241300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2771775" y="4005263"/>
            <a:ext cx="792163" cy="7921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3563938" y="4005263"/>
            <a:ext cx="129698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V="1">
            <a:off x="3563938" y="2892425"/>
            <a:ext cx="0" cy="1079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2484438" y="4292600"/>
          <a:ext cx="254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45" name="Equation" r:id="rId9" imgW="101520" imgH="215640" progId="Equation.DSMT4">
                  <p:embed/>
                </p:oleObj>
              </mc:Choice>
              <mc:Fallback>
                <p:oleObj name="Equation" r:id="rId9" imgW="101520" imgH="215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292600"/>
                        <a:ext cx="2540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4572000" y="3429000"/>
          <a:ext cx="2889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46" name="Equation" r:id="rId11" imgW="126720" imgH="241200" progId="Equation.DSMT4">
                  <p:embed/>
                </p:oleObj>
              </mc:Choice>
              <mc:Fallback>
                <p:oleObj name="Equation" r:id="rId11" imgW="12672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29000"/>
                        <a:ext cx="2889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3114675" y="2565400"/>
          <a:ext cx="2762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47" name="Equation" r:id="rId13" imgW="126720" imgH="215640" progId="Equation.DSMT4">
                  <p:embed/>
                </p:oleObj>
              </mc:Choice>
              <mc:Fallback>
                <p:oleObj name="Equation" r:id="rId13" imgW="126720" imgH="215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2565400"/>
                        <a:ext cx="27622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0" name="WordArt 14"/>
          <p:cNvSpPr>
            <a:spLocks noChangeArrowheads="1" noChangeShapeType="1" noTextEdit="1"/>
          </p:cNvSpPr>
          <p:nvPr/>
        </p:nvSpPr>
        <p:spPr bwMode="auto">
          <a:xfrm>
            <a:off x="827584" y="188640"/>
            <a:ext cx="7343775" cy="360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coordenadas cartesianas</a:t>
            </a: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2230438" y="5300663"/>
            <a:ext cx="3598862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>
            <a:off x="5808663" y="4064000"/>
            <a:ext cx="865187" cy="1223963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V="1">
            <a:off x="5795963" y="2420938"/>
            <a:ext cx="0" cy="2879725"/>
          </a:xfrm>
          <a:prstGeom prst="line">
            <a:avLst/>
          </a:prstGeom>
          <a:noFill/>
          <a:ln w="28575">
            <a:solidFill>
              <a:srgbClr val="9966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50194" name="Object 18"/>
          <p:cNvGraphicFramePr>
            <a:graphicFrameLocks noChangeAspect="1"/>
          </p:cNvGraphicFramePr>
          <p:nvPr/>
        </p:nvGraphicFramePr>
        <p:xfrm>
          <a:off x="6372225" y="4508500"/>
          <a:ext cx="3238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48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508500"/>
                        <a:ext cx="3238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5" name="Object 19"/>
          <p:cNvGraphicFramePr>
            <a:graphicFrameLocks noChangeAspect="1"/>
          </p:cNvGraphicFramePr>
          <p:nvPr/>
        </p:nvGraphicFramePr>
        <p:xfrm>
          <a:off x="3692525" y="5268913"/>
          <a:ext cx="3556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49" name="Equation" r:id="rId17" imgW="139680" imgH="164880" progId="Equation.DSMT4">
                  <p:embed/>
                </p:oleObj>
              </mc:Choice>
              <mc:Fallback>
                <p:oleObj name="Equation" r:id="rId17" imgW="139680" imgH="164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5" y="5268913"/>
                        <a:ext cx="35560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20"/>
          <p:cNvGraphicFramePr>
            <a:graphicFrameLocks noChangeAspect="1"/>
          </p:cNvGraphicFramePr>
          <p:nvPr/>
        </p:nvGraphicFramePr>
        <p:xfrm>
          <a:off x="5867400" y="3284538"/>
          <a:ext cx="3238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50" name="Equation" r:id="rId19" imgW="126720" imgH="126720" progId="Equation.DSMT4">
                  <p:embed/>
                </p:oleObj>
              </mc:Choice>
              <mc:Fallback>
                <p:oleObj name="Equation" r:id="rId19" imgW="126720" imgH="1267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84538"/>
                        <a:ext cx="32385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7" name="Oval 21"/>
          <p:cNvSpPr>
            <a:spLocks noChangeArrowheads="1"/>
          </p:cNvSpPr>
          <p:nvPr/>
        </p:nvSpPr>
        <p:spPr bwMode="auto">
          <a:xfrm>
            <a:off x="5749925" y="2327275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501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926838"/>
              </p:ext>
            </p:extLst>
          </p:nvPr>
        </p:nvGraphicFramePr>
        <p:xfrm>
          <a:off x="5868144" y="2060848"/>
          <a:ext cx="10477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51" name="Equation" r:id="rId21" imgW="431800" imgH="215900" progId="Equation.DSMT4">
                  <p:embed/>
                </p:oleObj>
              </mc:Choice>
              <mc:Fallback>
                <p:oleObj name="Equation" r:id="rId21" imgW="431800" imgH="2159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060848"/>
                        <a:ext cx="104775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933849"/>
              </p:ext>
            </p:extLst>
          </p:nvPr>
        </p:nvGraphicFramePr>
        <p:xfrm>
          <a:off x="5070475" y="5876925"/>
          <a:ext cx="33242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52" name="Equation" r:id="rId23" imgW="952500" imgH="241300" progId="Equation.DSMT4">
                  <p:embed/>
                </p:oleObj>
              </mc:Choice>
              <mc:Fallback>
                <p:oleObj name="Equation" r:id="rId23" imgW="952500" imgH="2413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5876925"/>
                        <a:ext cx="3324225" cy="7048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0" name="Line 24"/>
          <p:cNvSpPr>
            <a:spLocks noChangeShapeType="1"/>
          </p:cNvSpPr>
          <p:nvPr/>
        </p:nvSpPr>
        <p:spPr bwMode="auto">
          <a:xfrm flipV="1">
            <a:off x="3551238" y="2408238"/>
            <a:ext cx="2173287" cy="15843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5020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228904"/>
              </p:ext>
            </p:extLst>
          </p:nvPr>
        </p:nvGraphicFramePr>
        <p:xfrm>
          <a:off x="4643438" y="2420938"/>
          <a:ext cx="4508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53" name="Equation" r:id="rId25" imgW="127000" imgH="165100" progId="Equation.DSMT4">
                  <p:embed/>
                </p:oleObj>
              </mc:Choice>
              <mc:Fallback>
                <p:oleObj name="Equation" r:id="rId25" imgW="127000" imgH="1651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420938"/>
                        <a:ext cx="45085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187450" y="1411288"/>
            <a:ext cx="7416800" cy="410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Los vectores</a:t>
            </a:r>
          </a:p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y</a:t>
            </a:r>
          </a:p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su álgebra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WordArt 2"/>
          <p:cNvSpPr>
            <a:spLocks noChangeArrowheads="1" noChangeShapeType="1" noTextEdit="1"/>
          </p:cNvSpPr>
          <p:nvPr/>
        </p:nvSpPr>
        <p:spPr bwMode="auto">
          <a:xfrm>
            <a:off x="2771800" y="260648"/>
            <a:ext cx="3467100" cy="4323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Los escalares</a:t>
            </a:r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395288" y="1773238"/>
            <a:ext cx="8351837" cy="281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4000" dirty="0"/>
              <a:t>En este curso un</a:t>
            </a:r>
          </a:p>
          <a:p>
            <a:pPr algn="ctr">
              <a:lnSpc>
                <a:spcPct val="150000"/>
              </a:lnSpc>
            </a:pPr>
            <a:r>
              <a:rPr lang="es-MX" sz="4000" dirty="0">
                <a:solidFill>
                  <a:srgbClr val="FF3300"/>
                </a:solidFill>
              </a:rPr>
              <a:t>ESCALAR</a:t>
            </a:r>
          </a:p>
          <a:p>
            <a:pPr algn="ctr">
              <a:lnSpc>
                <a:spcPct val="150000"/>
              </a:lnSpc>
            </a:pPr>
            <a:r>
              <a:rPr lang="es-MX" sz="4000" dirty="0"/>
              <a:t>será cualquier número real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771800" y="188640"/>
            <a:ext cx="3467100" cy="431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Los escalares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28596" y="1071546"/>
            <a:ext cx="81359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4000" dirty="0">
                <a:solidFill>
                  <a:srgbClr val="008000"/>
                </a:solidFill>
              </a:rPr>
              <a:t>En este curso un</a:t>
            </a:r>
            <a:r>
              <a:rPr lang="es-MX" sz="4000" dirty="0">
                <a:solidFill>
                  <a:srgbClr val="FF3300"/>
                </a:solidFill>
              </a:rPr>
              <a:t> ESCALAR </a:t>
            </a:r>
            <a:r>
              <a:rPr lang="es-MX" sz="4000" dirty="0">
                <a:solidFill>
                  <a:srgbClr val="008000"/>
                </a:solidFill>
              </a:rPr>
              <a:t>será cualquier número real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99592" y="2708920"/>
            <a:ext cx="6552728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MX" sz="2800" dirty="0"/>
              <a:t>Ejemplos de cantidades escalares</a:t>
            </a:r>
            <a:r>
              <a:rPr lang="es-MX" sz="2800" dirty="0" smtClean="0"/>
              <a:t>:</a:t>
            </a:r>
            <a:endParaRPr lang="es-MX" sz="2800" dirty="0"/>
          </a:p>
          <a:p>
            <a:pPr lvl="1">
              <a:buFontTx/>
              <a:buChar char="•"/>
            </a:pPr>
            <a:r>
              <a:rPr lang="es-MX" sz="2800" dirty="0" smtClean="0"/>
              <a:t>La masa</a:t>
            </a:r>
          </a:p>
          <a:p>
            <a:pPr lvl="1">
              <a:buFontTx/>
              <a:buChar char="•"/>
            </a:pPr>
            <a:r>
              <a:rPr lang="es-MX" sz="2800" dirty="0" smtClean="0"/>
              <a:t>La energía</a:t>
            </a:r>
            <a:endParaRPr lang="en-US" sz="2800" dirty="0" smtClean="0"/>
          </a:p>
          <a:p>
            <a:pPr lvl="1">
              <a:buFontTx/>
              <a:buChar char="•"/>
            </a:pPr>
            <a:r>
              <a:rPr lang="es-MX" sz="2800" dirty="0" smtClean="0"/>
              <a:t>La </a:t>
            </a:r>
            <a:r>
              <a:rPr lang="es-MX" sz="2800" dirty="0"/>
              <a:t>temperatura</a:t>
            </a:r>
          </a:p>
          <a:p>
            <a:pPr lvl="1">
              <a:buFontTx/>
              <a:buChar char="•"/>
            </a:pPr>
            <a:r>
              <a:rPr lang="es-MX" sz="2800" dirty="0"/>
              <a:t>La corriente eléctrica</a:t>
            </a:r>
          </a:p>
          <a:p>
            <a:pPr lvl="1">
              <a:buFontTx/>
              <a:buChar char="•"/>
            </a:pPr>
            <a:r>
              <a:rPr lang="es-MX" sz="2800" dirty="0"/>
              <a:t>La presión</a:t>
            </a:r>
          </a:p>
          <a:p>
            <a:pPr lvl="1">
              <a:buFontTx/>
              <a:buChar char="•"/>
            </a:pPr>
            <a:r>
              <a:rPr lang="es-MX" sz="2800" dirty="0"/>
              <a:t>El volumen</a:t>
            </a:r>
          </a:p>
          <a:p>
            <a:pPr lvl="1">
              <a:buFontTx/>
              <a:buChar char="•"/>
            </a:pPr>
            <a:r>
              <a:rPr lang="es-MX" sz="2800" dirty="0"/>
              <a:t>La cantidad de </a:t>
            </a:r>
            <a:r>
              <a:rPr lang="es-MX" sz="2800" dirty="0" smtClean="0"/>
              <a:t>carga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411760" y="332656"/>
            <a:ext cx="3816350" cy="5768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Los vectores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142620"/>
              </p:ext>
            </p:extLst>
          </p:nvPr>
        </p:nvGraphicFramePr>
        <p:xfrm>
          <a:off x="101600" y="1765300"/>
          <a:ext cx="9018588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29" name="Equation" r:id="rId3" imgW="2832100" imgH="1181100" progId="Equation.DSMT4">
                  <p:embed/>
                </p:oleObj>
              </mc:Choice>
              <mc:Fallback>
                <p:oleObj name="Equation" r:id="rId3" imgW="2832100" imgH="1181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765300"/>
                        <a:ext cx="9018588" cy="376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2699792" y="260648"/>
            <a:ext cx="3467100" cy="431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Los vectores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39579"/>
              </p:ext>
            </p:extLst>
          </p:nvPr>
        </p:nvGraphicFramePr>
        <p:xfrm>
          <a:off x="515938" y="3444875"/>
          <a:ext cx="8105775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28" name="Equation" r:id="rId3" imgW="2336800" imgH="571500" progId="Equation.DSMT4">
                  <p:embed/>
                </p:oleObj>
              </mc:Choice>
              <mc:Fallback>
                <p:oleObj name="Equation" r:id="rId3" imgW="2336800" imgH="571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3444875"/>
                        <a:ext cx="8105775" cy="203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7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2033"/>
              </p:ext>
            </p:extLst>
          </p:nvPr>
        </p:nvGraphicFramePr>
        <p:xfrm>
          <a:off x="652463" y="1439863"/>
          <a:ext cx="78009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29" name="Equation" r:id="rId5" imgW="3238500" imgH="457200" progId="Equation.DSMT4">
                  <p:embed/>
                </p:oleObj>
              </mc:Choice>
              <mc:Fallback>
                <p:oleObj name="Equation" r:id="rId5" imgW="323850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1439863"/>
                        <a:ext cx="7800975" cy="1101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2771800" y="188640"/>
            <a:ext cx="3467100" cy="3589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Los vectores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130045"/>
              </p:ext>
            </p:extLst>
          </p:nvPr>
        </p:nvGraphicFramePr>
        <p:xfrm>
          <a:off x="642938" y="1220788"/>
          <a:ext cx="801528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77" name="Equation" r:id="rId3" imgW="3416300" imgH="342900" progId="Equation.DSMT4">
                  <p:embed/>
                </p:oleObj>
              </mc:Choice>
              <mc:Fallback>
                <p:oleObj name="Equation" r:id="rId3" imgW="3416300" imgH="342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220788"/>
                        <a:ext cx="8015287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2380" y="2565421"/>
            <a:ext cx="4608512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989107"/>
              </p:ext>
            </p:extLst>
          </p:nvPr>
        </p:nvGraphicFramePr>
        <p:xfrm>
          <a:off x="168275" y="2276872"/>
          <a:ext cx="897572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8" name="Equation" r:id="rId3" imgW="2082800" imgH="889000" progId="Equation.DSMT4">
                  <p:embed/>
                </p:oleObj>
              </mc:Choice>
              <mc:Fallback>
                <p:oleObj name="Equation" r:id="rId3" imgW="2082800" imgH="889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2276872"/>
                        <a:ext cx="8975725" cy="4032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907704" y="332656"/>
            <a:ext cx="4981590" cy="6985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Posición de una partícula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WordArt 2"/>
          <p:cNvSpPr>
            <a:spLocks noChangeArrowheads="1" noChangeShapeType="1" noTextEdit="1"/>
          </p:cNvSpPr>
          <p:nvPr/>
        </p:nvSpPr>
        <p:spPr bwMode="auto">
          <a:xfrm>
            <a:off x="2771775" y="115888"/>
            <a:ext cx="34671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Los vectores</a:t>
            </a:r>
          </a:p>
        </p:txBody>
      </p:sp>
      <p:graphicFrame>
        <p:nvGraphicFramePr>
          <p:cNvPr id="345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568049"/>
              </p:ext>
            </p:extLst>
          </p:nvPr>
        </p:nvGraphicFramePr>
        <p:xfrm>
          <a:off x="647700" y="1414463"/>
          <a:ext cx="8005763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801" name="Equation" r:id="rId3" imgW="3009900" imgH="1879600" progId="Equation.DSMT4">
                  <p:embed/>
                </p:oleObj>
              </mc:Choice>
              <mc:Fallback>
                <p:oleObj name="Equation" r:id="rId3" imgW="3009900" imgH="187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414463"/>
                        <a:ext cx="8005763" cy="474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467544" y="404664"/>
            <a:ext cx="8389968" cy="449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17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valor absoluto o magnitud de un vector</a:t>
            </a:r>
          </a:p>
        </p:txBody>
      </p:sp>
      <p:graphicFrame>
        <p:nvGraphicFramePr>
          <p:cNvPr id="235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27486"/>
              </p:ext>
            </p:extLst>
          </p:nvPr>
        </p:nvGraphicFramePr>
        <p:xfrm>
          <a:off x="683568" y="1916832"/>
          <a:ext cx="78295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25" name="Equation" r:id="rId3" imgW="2476500" imgH="1028700" progId="Equation.DSMT4">
                  <p:embed/>
                </p:oleObj>
              </mc:Choice>
              <mc:Fallback>
                <p:oleObj name="Equation" r:id="rId3" imgW="2476500" imgH="1028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916832"/>
                        <a:ext cx="7829550" cy="339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1835696" y="260648"/>
            <a:ext cx="4979988" cy="4323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Vector unitario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279777"/>
              </p:ext>
            </p:extLst>
          </p:nvPr>
        </p:nvGraphicFramePr>
        <p:xfrm>
          <a:off x="815975" y="1717675"/>
          <a:ext cx="7469188" cy="451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9" name="Equation" r:id="rId3" imgW="2362200" imgH="1371600" progId="Equation.DSMT4">
                  <p:embed/>
                </p:oleObj>
              </mc:Choice>
              <mc:Fallback>
                <p:oleObj name="Equation" r:id="rId3" imgW="2362200" imgH="1371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1717675"/>
                        <a:ext cx="7469188" cy="451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835696" y="260648"/>
            <a:ext cx="4979988" cy="4328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Vector cero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240941"/>
              </p:ext>
            </p:extLst>
          </p:nvPr>
        </p:nvGraphicFramePr>
        <p:xfrm>
          <a:off x="776288" y="1951038"/>
          <a:ext cx="7550150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73" name="Equation" r:id="rId3" imgW="2387600" imgH="977900" progId="Equation.DSMT4">
                  <p:embed/>
                </p:oleObj>
              </mc:Choice>
              <mc:Fallback>
                <p:oleObj name="Equation" r:id="rId3" imgW="2387600" imgH="977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951038"/>
                        <a:ext cx="7550150" cy="322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835696" y="260648"/>
            <a:ext cx="4979988" cy="287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Suma de vectores</a:t>
            </a:r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3276600" y="2070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197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701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3276600" y="2070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198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701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572000" y="4581525"/>
            <a:ext cx="3240088" cy="10572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1655763" y="2909888"/>
            <a:ext cx="2789237" cy="17049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265146"/>
              </p:ext>
            </p:extLst>
          </p:nvPr>
        </p:nvGraphicFramePr>
        <p:xfrm>
          <a:off x="5338763" y="5106988"/>
          <a:ext cx="5651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199" name="Equation" r:id="rId6" imgW="139700" imgH="165100" progId="Equation.DSMT4">
                  <p:embed/>
                </p:oleObj>
              </mc:Choice>
              <mc:Fallback>
                <p:oleObj name="Equation" r:id="rId6" imgW="139700" imgH="165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3" y="5106988"/>
                        <a:ext cx="56515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948115"/>
              </p:ext>
            </p:extLst>
          </p:nvPr>
        </p:nvGraphicFramePr>
        <p:xfrm>
          <a:off x="3095625" y="2525713"/>
          <a:ext cx="5540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00" name="Equation" r:id="rId8" imgW="139700" imgH="203200" progId="Equation.DSMT4">
                  <p:embed/>
                </p:oleObj>
              </mc:Choice>
              <mc:Fallback>
                <p:oleObj name="Equation" r:id="rId8" imgW="139700" imgH="203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25713"/>
                        <a:ext cx="554038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602985"/>
              </p:ext>
            </p:extLst>
          </p:nvPr>
        </p:nvGraphicFramePr>
        <p:xfrm>
          <a:off x="3635375" y="1076325"/>
          <a:ext cx="13684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01" name="Equation" r:id="rId10" imgW="355600" imgH="203200" progId="Equation.DSMT4">
                  <p:embed/>
                </p:oleObj>
              </mc:Choice>
              <mc:Fallback>
                <p:oleObj name="Equation" r:id="rId10" imgW="355600" imgH="203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076325"/>
                        <a:ext cx="136842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1835696" y="332656"/>
            <a:ext cx="4979988" cy="359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Suma de vectores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76375" y="1196975"/>
            <a:ext cx="5759450" cy="4464050"/>
            <a:chOff x="1519" y="1304"/>
            <a:chExt cx="2994" cy="2262"/>
          </a:xfrm>
        </p:grpSpPr>
        <p:sp>
          <p:nvSpPr>
            <p:cNvPr id="26627" name="Line 3"/>
            <p:cNvSpPr>
              <a:spLocks noChangeShapeType="1"/>
            </p:cNvSpPr>
            <p:nvPr/>
          </p:nvSpPr>
          <p:spPr bwMode="auto">
            <a:xfrm>
              <a:off x="1519" y="2976"/>
              <a:ext cx="1633" cy="59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 flipV="1">
              <a:off x="1519" y="2024"/>
              <a:ext cx="1406" cy="95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graphicFrame>
          <p:nvGraphicFramePr>
            <p:cNvPr id="26629" name="Object 5"/>
            <p:cNvGraphicFramePr>
              <a:graphicFrameLocks noChangeAspect="1"/>
            </p:cNvGraphicFramePr>
            <p:nvPr/>
          </p:nvGraphicFramePr>
          <p:xfrm>
            <a:off x="2064" y="1304"/>
            <a:ext cx="576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221" name="Equation" r:id="rId3" imgW="914400" imgH="198720" progId="Equation.DSMT4">
                    <p:embed/>
                  </p:oleObj>
                </mc:Choice>
                <mc:Fallback>
                  <p:oleObj name="Equation" r:id="rId3" imgW="914400" imgH="19872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304"/>
                          <a:ext cx="576" cy="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0" name="Object 6"/>
            <p:cNvGraphicFramePr>
              <a:graphicFrameLocks noChangeAspect="1"/>
            </p:cNvGraphicFramePr>
            <p:nvPr/>
          </p:nvGraphicFramePr>
          <p:xfrm>
            <a:off x="2064" y="1304"/>
            <a:ext cx="576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222" name="Equation" r:id="rId5" imgW="914400" imgH="198720" progId="Equation.DSMT4">
                    <p:embed/>
                  </p:oleObj>
                </mc:Choice>
                <mc:Fallback>
                  <p:oleObj name="Equation" r:id="rId5" imgW="914400" imgH="19872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304"/>
                          <a:ext cx="576" cy="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5708409"/>
                </p:ext>
              </p:extLst>
            </p:nvPr>
          </p:nvGraphicFramePr>
          <p:xfrm>
            <a:off x="1961" y="3171"/>
            <a:ext cx="285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223" name="Equation" r:id="rId6" imgW="139700" imgH="165100" progId="Equation.DSMT4">
                    <p:embed/>
                  </p:oleObj>
                </mc:Choice>
                <mc:Fallback>
                  <p:oleObj name="Equation" r:id="rId6" imgW="139700" imgH="1651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1" y="3171"/>
                          <a:ext cx="285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3060600"/>
                </p:ext>
              </p:extLst>
            </p:nvPr>
          </p:nvGraphicFramePr>
          <p:xfrm>
            <a:off x="2245" y="1810"/>
            <a:ext cx="279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224" name="Equation" r:id="rId8" imgW="139700" imgH="203200" progId="Equation.DSMT4">
                    <p:embed/>
                  </p:oleObj>
                </mc:Choice>
                <mc:Fallback>
                  <p:oleObj name="Equation" r:id="rId8" imgW="139700" imgH="2032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1810"/>
                          <a:ext cx="279" cy="4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1070989"/>
                </p:ext>
              </p:extLst>
            </p:nvPr>
          </p:nvGraphicFramePr>
          <p:xfrm>
            <a:off x="2880" y="2220"/>
            <a:ext cx="862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225" name="Equation" r:id="rId10" imgW="355600" imgH="203200" progId="Equation.DSMT4">
                    <p:embed/>
                  </p:oleObj>
                </mc:Choice>
                <mc:Fallback>
                  <p:oleObj name="Equation" r:id="rId10" imgW="355600" imgH="2032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220"/>
                          <a:ext cx="862" cy="4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V="1">
              <a:off x="3107" y="2614"/>
              <a:ext cx="1406" cy="95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 flipV="1">
              <a:off x="1519" y="2614"/>
              <a:ext cx="2949" cy="3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1259632" y="260648"/>
            <a:ext cx="6337300" cy="4317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Propiedades de la suma de vectores</a:t>
            </a:r>
          </a:p>
        </p:txBody>
      </p:sp>
      <p:graphicFrame>
        <p:nvGraphicFramePr>
          <p:cNvPr id="276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941618"/>
              </p:ext>
            </p:extLst>
          </p:nvPr>
        </p:nvGraphicFramePr>
        <p:xfrm>
          <a:off x="184150" y="1890713"/>
          <a:ext cx="8488363" cy="341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44" name="Equation" r:id="rId3" imgW="2692400" imgH="1003300" progId="Equation.DSMT4">
                  <p:embed/>
                </p:oleObj>
              </mc:Choice>
              <mc:Fallback>
                <p:oleObj name="Equation" r:id="rId3" imgW="2692400" imgH="1003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1890713"/>
                        <a:ext cx="8488363" cy="341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1835696" y="188640"/>
            <a:ext cx="4979988" cy="360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 diferencia de dos vectores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577474"/>
              </p:ext>
            </p:extLst>
          </p:nvPr>
        </p:nvGraphicFramePr>
        <p:xfrm>
          <a:off x="266700" y="1058863"/>
          <a:ext cx="85725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344" name="Equation" r:id="rId3" imgW="2844800" imgH="965200" progId="Equation.DSMT4">
                  <p:embed/>
                </p:oleObj>
              </mc:Choice>
              <mc:Fallback>
                <p:oleObj name="Equation" r:id="rId3" imgW="2844800" imgH="965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058863"/>
                        <a:ext cx="8572500" cy="294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2713038" y="4370388"/>
            <a:ext cx="1995487" cy="13636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2968625" y="3213100"/>
          <a:ext cx="817563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345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3213100"/>
                        <a:ext cx="817563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2968625" y="3213100"/>
          <a:ext cx="817563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346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3213100"/>
                        <a:ext cx="817563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771775" y="4437063"/>
            <a:ext cx="3240088" cy="2212975"/>
            <a:chOff x="1383" y="2704"/>
            <a:chExt cx="2041" cy="1394"/>
          </a:xfrm>
        </p:grpSpPr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1383" y="3533"/>
              <a:ext cx="1460" cy="5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graphicFrame>
          <p:nvGraphicFramePr>
            <p:cNvPr id="2868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7209231"/>
                </p:ext>
              </p:extLst>
            </p:nvPr>
          </p:nvGraphicFramePr>
          <p:xfrm>
            <a:off x="1867" y="3794"/>
            <a:ext cx="254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347" name="Equation" r:id="rId8" imgW="139700" imgH="165100" progId="Equation.DSMT4">
                    <p:embed/>
                  </p:oleObj>
                </mc:Choice>
                <mc:Fallback>
                  <p:oleObj name="Equation" r:id="rId8" imgW="139700" imgH="1651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7" y="3794"/>
                          <a:ext cx="254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8232400"/>
                </p:ext>
              </p:extLst>
            </p:nvPr>
          </p:nvGraphicFramePr>
          <p:xfrm>
            <a:off x="1837" y="2735"/>
            <a:ext cx="249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348" name="Equation" r:id="rId10" imgW="139700" imgH="203200" progId="Equation.DSMT4">
                    <p:embed/>
                  </p:oleObj>
                </mc:Choice>
                <mc:Fallback>
                  <p:oleObj name="Equation" r:id="rId10" imgW="139700" imgH="2032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2735"/>
                          <a:ext cx="249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2608" y="2704"/>
              <a:ext cx="227" cy="13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graphicFrame>
          <p:nvGraphicFramePr>
            <p:cNvPr id="2868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090569"/>
                </p:ext>
              </p:extLst>
            </p:nvPr>
          </p:nvGraphicFramePr>
          <p:xfrm>
            <a:off x="2790" y="2987"/>
            <a:ext cx="634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349" name="Equation" r:id="rId12" imgW="355600" imgH="203200" progId="Equation.DSMT4">
                    <p:embed/>
                  </p:oleObj>
                </mc:Choice>
                <mc:Fallback>
                  <p:oleObj name="Equation" r:id="rId12" imgW="355600" imgH="2032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0" y="2987"/>
                          <a:ext cx="634" cy="3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619672" y="332656"/>
            <a:ext cx="5545138" cy="5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Suma y diferencia de vectores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476375" y="4497388"/>
            <a:ext cx="3141663" cy="11636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1476375" y="2617788"/>
            <a:ext cx="2705100" cy="187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36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36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329693"/>
              </p:ext>
            </p:extLst>
          </p:nvPr>
        </p:nvGraphicFramePr>
        <p:xfrm>
          <a:off x="2609850" y="4970463"/>
          <a:ext cx="5476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370" name="Equation" r:id="rId6" imgW="139700" imgH="165100" progId="Equation.DSMT4">
                  <p:embed/>
                </p:oleObj>
              </mc:Choice>
              <mc:Fallback>
                <p:oleObj name="Equation" r:id="rId6" imgW="139700" imgH="165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4970463"/>
                        <a:ext cx="547688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168193"/>
              </p:ext>
            </p:extLst>
          </p:nvPr>
        </p:nvGraphicFramePr>
        <p:xfrm>
          <a:off x="2700338" y="2660650"/>
          <a:ext cx="5365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371" name="Equation" r:id="rId8" imgW="139700" imgH="203200" progId="Equation.DSMT4">
                  <p:embed/>
                </p:oleObj>
              </mc:Choice>
              <mc:Fallback>
                <p:oleObj name="Equation" r:id="rId8" imgW="139700" imgH="203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660650"/>
                        <a:ext cx="53657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73044"/>
              </p:ext>
            </p:extLst>
          </p:nvPr>
        </p:nvGraphicFramePr>
        <p:xfrm>
          <a:off x="5148263" y="3376613"/>
          <a:ext cx="10096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372" name="Equation" r:id="rId10" imgW="355600" imgH="203200" progId="Equation.DSMT4">
                  <p:embed/>
                </p:oleObj>
              </mc:Choice>
              <mc:Fallback>
                <p:oleObj name="Equation" r:id="rId10" imgW="355600" imgH="203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376613"/>
                        <a:ext cx="10096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8" name="Line 12"/>
          <p:cNvSpPr>
            <a:spLocks noChangeShapeType="1"/>
          </p:cNvSpPr>
          <p:nvPr/>
        </p:nvSpPr>
        <p:spPr bwMode="auto">
          <a:xfrm flipV="1">
            <a:off x="1476375" y="3783013"/>
            <a:ext cx="5672138" cy="714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4211638" y="2636838"/>
            <a:ext cx="360362" cy="295275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4238625" y="2625725"/>
            <a:ext cx="3141663" cy="116363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4572000" y="3789363"/>
            <a:ext cx="2705100" cy="1879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297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414794"/>
              </p:ext>
            </p:extLst>
          </p:nvPr>
        </p:nvGraphicFramePr>
        <p:xfrm>
          <a:off x="4500563" y="4240213"/>
          <a:ext cx="10096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373" name="Equation" r:id="rId12" imgW="355600" imgH="203200" progId="Equation.DSMT4">
                  <p:embed/>
                </p:oleObj>
              </mc:Choice>
              <mc:Fallback>
                <p:oleObj name="Equation" r:id="rId12" imgW="355600" imgH="203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240213"/>
                        <a:ext cx="10096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2"/>
          <p:cNvSpPr>
            <a:spLocks noChangeArrowheads="1" noChangeShapeType="1" noTextEdit="1"/>
          </p:cNvSpPr>
          <p:nvPr/>
        </p:nvSpPr>
        <p:spPr bwMode="auto">
          <a:xfrm>
            <a:off x="971600" y="188640"/>
            <a:ext cx="6913563" cy="3594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producto de un escalar por un vector</a:t>
            </a: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2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2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360029"/>
              </p:ext>
            </p:extLst>
          </p:nvPr>
        </p:nvGraphicFramePr>
        <p:xfrm>
          <a:off x="504825" y="758825"/>
          <a:ext cx="7920038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24" name="Equation" r:id="rId6" imgW="2921000" imgH="1435100" progId="Equation.DSMT4">
                  <p:embed/>
                </p:oleObj>
              </mc:Choice>
              <mc:Fallback>
                <p:oleObj name="Equation" r:id="rId6" imgW="2921000" imgH="1435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758825"/>
                        <a:ext cx="7920038" cy="361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2555875" y="5084763"/>
            <a:ext cx="792163" cy="720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90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992367"/>
              </p:ext>
            </p:extLst>
          </p:nvPr>
        </p:nvGraphicFramePr>
        <p:xfrm>
          <a:off x="2895600" y="4960938"/>
          <a:ext cx="45243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25" name="Equation" r:id="rId8" imgW="139700" imgH="165100" progId="Equation.DSMT4">
                  <p:embed/>
                </p:oleObj>
              </mc:Choice>
              <mc:Fallback>
                <p:oleObj name="Equation" r:id="rId8" imgW="139700" imgH="1651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60938"/>
                        <a:ext cx="452438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4932040" y="4509120"/>
            <a:ext cx="1944687" cy="18002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901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663739"/>
              </p:ext>
            </p:extLst>
          </p:nvPr>
        </p:nvGraphicFramePr>
        <p:xfrm>
          <a:off x="5630863" y="4652963"/>
          <a:ext cx="7413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26" name="Equation" r:id="rId10" imgW="228600" imgH="177800" progId="Equation.DSMT4">
                  <p:embed/>
                </p:oleObj>
              </mc:Choice>
              <mc:Fallback>
                <p:oleObj name="Equation" r:id="rId10" imgW="228600" imgH="177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4652963"/>
                        <a:ext cx="74136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571472" y="1428736"/>
            <a:ext cx="8286808" cy="34846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Movimiento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en una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dimensión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467544" y="260648"/>
            <a:ext cx="8280400" cy="360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producto escalar ó producto punto ó producto interno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42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42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820657"/>
              </p:ext>
            </p:extLst>
          </p:nvPr>
        </p:nvGraphicFramePr>
        <p:xfrm>
          <a:off x="563563" y="1416050"/>
          <a:ext cx="7951787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424" name="Equation" r:id="rId6" imgW="2679700" imgH="1028700" progId="Equation.DSMT4">
                  <p:embed/>
                </p:oleObj>
              </mc:Choice>
              <mc:Fallback>
                <p:oleObj name="Equation" r:id="rId6" imgW="2679700" imgH="1028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16050"/>
                        <a:ext cx="7951787" cy="296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330575" y="4941888"/>
            <a:ext cx="2178049" cy="1511300"/>
            <a:chOff x="2461" y="2976"/>
            <a:chExt cx="1372" cy="952"/>
          </a:xfrm>
        </p:grpSpPr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 flipV="1">
              <a:off x="2563" y="3293"/>
              <a:ext cx="1270" cy="63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 flipV="1">
              <a:off x="2563" y="2976"/>
              <a:ext cx="362" cy="9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graphicFrame>
          <p:nvGraphicFramePr>
            <p:cNvPr id="3175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1654828"/>
                </p:ext>
              </p:extLst>
            </p:nvPr>
          </p:nvGraphicFramePr>
          <p:xfrm>
            <a:off x="2461" y="3125"/>
            <a:ext cx="257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25" name="Equation" r:id="rId8" imgW="139700" imgH="165100" progId="Equation.DSMT4">
                    <p:embed/>
                  </p:oleObj>
                </mc:Choice>
                <mc:Fallback>
                  <p:oleObj name="Equation" r:id="rId8" imgW="139700" imgH="1651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1" y="3125"/>
                          <a:ext cx="257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8889072"/>
                </p:ext>
              </p:extLst>
            </p:nvPr>
          </p:nvGraphicFramePr>
          <p:xfrm>
            <a:off x="3323" y="3541"/>
            <a:ext cx="257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26" name="Equation" r:id="rId10" imgW="139700" imgH="203200" progId="Equation.DSMT4">
                    <p:embed/>
                  </p:oleObj>
                </mc:Choice>
                <mc:Fallback>
                  <p:oleObj name="Equation" r:id="rId10" imgW="139700" imgH="2032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3" y="3541"/>
                          <a:ext cx="257" cy="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4" name="Object 10"/>
            <p:cNvGraphicFramePr>
              <a:graphicFrameLocks noChangeAspect="1"/>
            </p:cNvGraphicFramePr>
            <p:nvPr/>
          </p:nvGraphicFramePr>
          <p:xfrm>
            <a:off x="2789" y="3430"/>
            <a:ext cx="202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27" name="Equation" r:id="rId12" imgW="126720" imgH="177480" progId="Equation.DSMT4">
                    <p:embed/>
                  </p:oleObj>
                </mc:Choice>
                <mc:Fallback>
                  <p:oleObj name="Equation" r:id="rId12" imgW="126720" imgH="1774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3430"/>
                          <a:ext cx="202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59" name="Freeform 15"/>
          <p:cNvSpPr>
            <a:spLocks/>
          </p:cNvSpPr>
          <p:nvPr/>
        </p:nvSpPr>
        <p:spPr bwMode="auto">
          <a:xfrm>
            <a:off x="3644900" y="6083300"/>
            <a:ext cx="2794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8" y="32"/>
              </a:cxn>
              <a:cxn ang="0">
                <a:pos x="176" y="96"/>
              </a:cxn>
            </a:cxnLst>
            <a:rect l="0" t="0" r="r" b="b"/>
            <a:pathLst>
              <a:path w="176" h="96">
                <a:moveTo>
                  <a:pt x="0" y="0"/>
                </a:moveTo>
                <a:cubicBezTo>
                  <a:pt x="92" y="9"/>
                  <a:pt x="63" y="10"/>
                  <a:pt x="128" y="32"/>
                </a:cubicBezTo>
                <a:cubicBezTo>
                  <a:pt x="164" y="86"/>
                  <a:pt x="146" y="66"/>
                  <a:pt x="176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467544" y="260648"/>
            <a:ext cx="8320116" cy="4519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producto escalar ó producto punto ó producto interno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4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4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352396"/>
              </p:ext>
            </p:extLst>
          </p:nvPr>
        </p:nvGraphicFramePr>
        <p:xfrm>
          <a:off x="771525" y="1385888"/>
          <a:ext cx="7535863" cy="298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48" name="Equation" r:id="rId6" imgW="2540000" imgH="1016000" progId="Equation.DSMT4">
                  <p:embed/>
                </p:oleObj>
              </mc:Choice>
              <mc:Fallback>
                <p:oleObj name="Equation" r:id="rId6" imgW="2540000" imgH="1016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1385888"/>
                        <a:ext cx="7535863" cy="298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57550" y="4941888"/>
            <a:ext cx="2179638" cy="1511300"/>
            <a:chOff x="2460" y="2976"/>
            <a:chExt cx="1373" cy="952"/>
          </a:xfrm>
        </p:grpSpPr>
        <p:sp>
          <p:nvSpPr>
            <p:cNvPr id="33799" name="Line 7"/>
            <p:cNvSpPr>
              <a:spLocks noChangeShapeType="1"/>
            </p:cNvSpPr>
            <p:nvPr/>
          </p:nvSpPr>
          <p:spPr bwMode="auto">
            <a:xfrm flipV="1">
              <a:off x="2563" y="3293"/>
              <a:ext cx="1270" cy="63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V="1">
              <a:off x="2563" y="2976"/>
              <a:ext cx="362" cy="9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graphicFrame>
          <p:nvGraphicFramePr>
            <p:cNvPr id="3380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515149"/>
                </p:ext>
              </p:extLst>
            </p:nvPr>
          </p:nvGraphicFramePr>
          <p:xfrm>
            <a:off x="2460" y="3125"/>
            <a:ext cx="258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49" name="Equation" r:id="rId8" imgW="139700" imgH="165100" progId="Equation.DSMT4">
                    <p:embed/>
                  </p:oleObj>
                </mc:Choice>
                <mc:Fallback>
                  <p:oleObj name="Equation" r:id="rId8" imgW="139700" imgH="1651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0" y="3125"/>
                          <a:ext cx="258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3758312"/>
                </p:ext>
              </p:extLst>
            </p:nvPr>
          </p:nvGraphicFramePr>
          <p:xfrm>
            <a:off x="3323" y="3541"/>
            <a:ext cx="257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50" name="Equation" r:id="rId10" imgW="139700" imgH="203200" progId="Equation.DSMT4">
                    <p:embed/>
                  </p:oleObj>
                </mc:Choice>
                <mc:Fallback>
                  <p:oleObj name="Equation" r:id="rId10" imgW="139700" imgH="2032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3" y="3541"/>
                          <a:ext cx="257" cy="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3" name="Object 11"/>
            <p:cNvGraphicFramePr>
              <a:graphicFrameLocks noChangeAspect="1"/>
            </p:cNvGraphicFramePr>
            <p:nvPr/>
          </p:nvGraphicFramePr>
          <p:xfrm>
            <a:off x="2789" y="3430"/>
            <a:ext cx="202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51" name="Equation" r:id="rId12" imgW="126720" imgH="177480" progId="Equation.DSMT4">
                    <p:embed/>
                  </p:oleObj>
                </mc:Choice>
                <mc:Fallback>
                  <p:oleObj name="Equation" r:id="rId12" imgW="126720" imgH="1774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3430"/>
                          <a:ext cx="202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804" name="Freeform 12"/>
          <p:cNvSpPr>
            <a:spLocks/>
          </p:cNvSpPr>
          <p:nvPr/>
        </p:nvSpPr>
        <p:spPr bwMode="auto">
          <a:xfrm>
            <a:off x="3606800" y="6019800"/>
            <a:ext cx="241300" cy="20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0"/>
              </a:cxn>
              <a:cxn ang="0">
                <a:pos x="152" y="128"/>
              </a:cxn>
            </a:cxnLst>
            <a:rect l="0" t="0" r="r" b="b"/>
            <a:pathLst>
              <a:path w="152" h="128">
                <a:moveTo>
                  <a:pt x="0" y="0"/>
                </a:moveTo>
                <a:cubicBezTo>
                  <a:pt x="35" y="12"/>
                  <a:pt x="62" y="29"/>
                  <a:pt x="96" y="40"/>
                </a:cubicBezTo>
                <a:cubicBezTo>
                  <a:pt x="121" y="65"/>
                  <a:pt x="136" y="96"/>
                  <a:pt x="152" y="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WordArt 2"/>
          <p:cNvSpPr>
            <a:spLocks noChangeArrowheads="1" noChangeShapeType="1" noTextEdit="1"/>
          </p:cNvSpPr>
          <p:nvPr/>
        </p:nvSpPr>
        <p:spPr bwMode="auto">
          <a:xfrm>
            <a:off x="395536" y="188640"/>
            <a:ext cx="8280400" cy="4315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producto escalar ó producto punto ó producto interno</a:t>
            </a:r>
          </a:p>
        </p:txBody>
      </p:sp>
      <p:graphicFrame>
        <p:nvGraphicFramePr>
          <p:cNvPr id="475139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7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5140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75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51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883919"/>
              </p:ext>
            </p:extLst>
          </p:nvPr>
        </p:nvGraphicFramePr>
        <p:xfrm>
          <a:off x="676275" y="1047750"/>
          <a:ext cx="7078663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76" name="Equation" r:id="rId6" imgW="2540000" imgH="660400" progId="Equation.DSMT4">
                  <p:embed/>
                </p:oleObj>
              </mc:Choice>
              <mc:Fallback>
                <p:oleObj name="Equation" r:id="rId6" imgW="2540000" imgH="660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1047750"/>
                        <a:ext cx="7078663" cy="182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65163" y="4149725"/>
            <a:ext cx="2179637" cy="1511300"/>
            <a:chOff x="2460" y="2976"/>
            <a:chExt cx="1373" cy="952"/>
          </a:xfrm>
        </p:grpSpPr>
        <p:sp>
          <p:nvSpPr>
            <p:cNvPr id="475143" name="Line 7"/>
            <p:cNvSpPr>
              <a:spLocks noChangeShapeType="1"/>
            </p:cNvSpPr>
            <p:nvPr/>
          </p:nvSpPr>
          <p:spPr bwMode="auto">
            <a:xfrm flipV="1">
              <a:off x="2563" y="3293"/>
              <a:ext cx="1270" cy="63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475144" name="Line 8"/>
            <p:cNvSpPr>
              <a:spLocks noChangeShapeType="1"/>
            </p:cNvSpPr>
            <p:nvPr/>
          </p:nvSpPr>
          <p:spPr bwMode="auto">
            <a:xfrm flipV="1">
              <a:off x="2563" y="2976"/>
              <a:ext cx="362" cy="9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graphicFrame>
          <p:nvGraphicFramePr>
            <p:cNvPr id="47514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6357158"/>
                </p:ext>
              </p:extLst>
            </p:nvPr>
          </p:nvGraphicFramePr>
          <p:xfrm>
            <a:off x="2460" y="3125"/>
            <a:ext cx="258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77" name="Equation" r:id="rId8" imgW="139700" imgH="165100" progId="Equation.DSMT4">
                    <p:embed/>
                  </p:oleObj>
                </mc:Choice>
                <mc:Fallback>
                  <p:oleObj name="Equation" r:id="rId8" imgW="139700" imgH="1651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0" y="3125"/>
                          <a:ext cx="258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514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2010078"/>
                </p:ext>
              </p:extLst>
            </p:nvPr>
          </p:nvGraphicFramePr>
          <p:xfrm>
            <a:off x="3323" y="3542"/>
            <a:ext cx="257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78" name="Equation" r:id="rId10" imgW="139700" imgH="203200" progId="Equation.DSMT4">
                    <p:embed/>
                  </p:oleObj>
                </mc:Choice>
                <mc:Fallback>
                  <p:oleObj name="Equation" r:id="rId10" imgW="139700" imgH="2032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3" y="3542"/>
                          <a:ext cx="257" cy="3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5147" name="Object 11"/>
            <p:cNvGraphicFramePr>
              <a:graphicFrameLocks noChangeAspect="1"/>
            </p:cNvGraphicFramePr>
            <p:nvPr/>
          </p:nvGraphicFramePr>
          <p:xfrm>
            <a:off x="2789" y="3430"/>
            <a:ext cx="202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79" name="Equation" r:id="rId12" imgW="126720" imgH="177480" progId="Equation.DSMT4">
                    <p:embed/>
                  </p:oleObj>
                </mc:Choice>
                <mc:Fallback>
                  <p:oleObj name="Equation" r:id="rId12" imgW="12672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3430"/>
                          <a:ext cx="202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5148" name="Freeform 12"/>
          <p:cNvSpPr>
            <a:spLocks/>
          </p:cNvSpPr>
          <p:nvPr/>
        </p:nvSpPr>
        <p:spPr bwMode="auto">
          <a:xfrm>
            <a:off x="1014413" y="5227638"/>
            <a:ext cx="241300" cy="20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0"/>
              </a:cxn>
              <a:cxn ang="0">
                <a:pos x="152" y="128"/>
              </a:cxn>
            </a:cxnLst>
            <a:rect l="0" t="0" r="r" b="b"/>
            <a:pathLst>
              <a:path w="152" h="128">
                <a:moveTo>
                  <a:pt x="0" y="0"/>
                </a:moveTo>
                <a:cubicBezTo>
                  <a:pt x="35" y="12"/>
                  <a:pt x="62" y="29"/>
                  <a:pt x="96" y="40"/>
                </a:cubicBezTo>
                <a:cubicBezTo>
                  <a:pt x="121" y="65"/>
                  <a:pt x="136" y="96"/>
                  <a:pt x="152" y="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75149" name="AutoShape 13"/>
          <p:cNvSpPr>
            <a:spLocks noChangeArrowheads="1"/>
          </p:cNvSpPr>
          <p:nvPr/>
        </p:nvSpPr>
        <p:spPr bwMode="auto">
          <a:xfrm flipH="1">
            <a:off x="4716463" y="3429000"/>
            <a:ext cx="3527425" cy="1800225"/>
          </a:xfrm>
          <a:prstGeom prst="rtTriangle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75150" name="Freeform 14"/>
          <p:cNvSpPr>
            <a:spLocks/>
          </p:cNvSpPr>
          <p:nvPr/>
        </p:nvSpPr>
        <p:spPr bwMode="auto">
          <a:xfrm>
            <a:off x="5410200" y="4902200"/>
            <a:ext cx="134938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" y="192"/>
              </a:cxn>
            </a:cxnLst>
            <a:rect l="0" t="0" r="r" b="b"/>
            <a:pathLst>
              <a:path w="85" h="192">
                <a:moveTo>
                  <a:pt x="0" y="0"/>
                </a:moveTo>
                <a:cubicBezTo>
                  <a:pt x="85" y="28"/>
                  <a:pt x="56" y="114"/>
                  <a:pt x="56" y="19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475151" name="Object 15"/>
          <p:cNvGraphicFramePr>
            <a:graphicFrameLocks noChangeAspect="1"/>
          </p:cNvGraphicFramePr>
          <p:nvPr/>
        </p:nvGraphicFramePr>
        <p:xfrm>
          <a:off x="5651500" y="4725988"/>
          <a:ext cx="3222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80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725988"/>
                        <a:ext cx="3222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5152" name="Object 16"/>
          <p:cNvGraphicFramePr>
            <a:graphicFrameLocks noChangeAspect="1"/>
          </p:cNvGraphicFramePr>
          <p:nvPr/>
        </p:nvGraphicFramePr>
        <p:xfrm>
          <a:off x="6443663" y="3789363"/>
          <a:ext cx="3905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81" name="Equation" r:id="rId16" imgW="126720" imgH="139680" progId="Equation.DSMT4">
                  <p:embed/>
                </p:oleObj>
              </mc:Choice>
              <mc:Fallback>
                <p:oleObj name="Equation" r:id="rId16" imgW="126720" imgH="139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789363"/>
                        <a:ext cx="3905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5153" name="Object 17"/>
          <p:cNvGraphicFramePr>
            <a:graphicFrameLocks noChangeAspect="1"/>
          </p:cNvGraphicFramePr>
          <p:nvPr/>
        </p:nvGraphicFramePr>
        <p:xfrm>
          <a:off x="4932363" y="5516563"/>
          <a:ext cx="355282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82" name="Equation" r:id="rId18" imgW="1511280" imgH="393480" progId="Equation.DSMT4">
                  <p:embed/>
                </p:oleObj>
              </mc:Choice>
              <mc:Fallback>
                <p:oleObj name="Equation" r:id="rId18" imgW="151128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516563"/>
                        <a:ext cx="3552825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5154" name="Object 18"/>
          <p:cNvGraphicFramePr>
            <a:graphicFrameLocks noChangeAspect="1"/>
          </p:cNvGraphicFramePr>
          <p:nvPr/>
        </p:nvGraphicFramePr>
        <p:xfrm>
          <a:off x="6908800" y="4757738"/>
          <a:ext cx="4699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83" name="Equation" r:id="rId20" imgW="152280" imgH="164880" progId="Equation.DSMT4">
                  <p:embed/>
                </p:oleObj>
              </mc:Choice>
              <mc:Fallback>
                <p:oleObj name="Equation" r:id="rId20" imgW="152280" imgH="164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4757738"/>
                        <a:ext cx="4699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5156" name="Rectangle 20"/>
          <p:cNvSpPr>
            <a:spLocks noChangeArrowheads="1"/>
          </p:cNvSpPr>
          <p:nvPr/>
        </p:nvSpPr>
        <p:spPr bwMode="auto">
          <a:xfrm>
            <a:off x="4500563" y="2997200"/>
            <a:ext cx="4392612" cy="36718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1043608" y="332656"/>
            <a:ext cx="6840537" cy="360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producto escalar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6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6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659244"/>
              </p:ext>
            </p:extLst>
          </p:nvPr>
        </p:nvGraphicFramePr>
        <p:xfrm>
          <a:off x="1043608" y="1844824"/>
          <a:ext cx="6894512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68" name="Equation" r:id="rId6" imgW="3009900" imgH="533400" progId="Equation.DSMT4">
                  <p:embed/>
                </p:oleObj>
              </mc:Choice>
              <mc:Fallback>
                <p:oleObj name="Equation" r:id="rId6" imgW="3009900" imgH="533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844824"/>
                        <a:ext cx="6894512" cy="122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WordArt 2"/>
          <p:cNvSpPr>
            <a:spLocks noChangeArrowheads="1" noChangeShapeType="1" noTextEdit="1"/>
          </p:cNvSpPr>
          <p:nvPr/>
        </p:nvSpPr>
        <p:spPr bwMode="auto">
          <a:xfrm>
            <a:off x="1042988" y="115888"/>
            <a:ext cx="684053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El producto escalar</a:t>
            </a: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9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91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447374"/>
              </p:ext>
            </p:extLst>
          </p:nvPr>
        </p:nvGraphicFramePr>
        <p:xfrm>
          <a:off x="307975" y="1192213"/>
          <a:ext cx="8639175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92" name="Equation" r:id="rId6" imgW="3771900" imgH="1066800" progId="Equation.DSMT4">
                  <p:embed/>
                </p:oleObj>
              </mc:Choice>
              <mc:Fallback>
                <p:oleObj name="Equation" r:id="rId6" imgW="3771900" imgH="1066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192213"/>
                        <a:ext cx="8639175" cy="2452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WordArt 2"/>
          <p:cNvSpPr>
            <a:spLocks noChangeArrowheads="1" noChangeShapeType="1" noTextEdit="1"/>
          </p:cNvSpPr>
          <p:nvPr/>
        </p:nvSpPr>
        <p:spPr bwMode="auto">
          <a:xfrm>
            <a:off x="1042988" y="115888"/>
            <a:ext cx="684053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El producto escalar</a:t>
            </a:r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1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15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053037"/>
              </p:ext>
            </p:extLst>
          </p:nvPr>
        </p:nvGraphicFramePr>
        <p:xfrm>
          <a:off x="238125" y="1023938"/>
          <a:ext cx="866775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16" name="Equation" r:id="rId6" imgW="3784600" imgH="1536700" progId="Equation.DSMT4">
                  <p:embed/>
                </p:oleObj>
              </mc:Choice>
              <mc:Fallback>
                <p:oleObj name="Equation" r:id="rId6" imgW="3784600" imgH="1536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1023938"/>
                        <a:ext cx="8667750" cy="353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WordArt 2"/>
          <p:cNvSpPr>
            <a:spLocks noChangeArrowheads="1" noChangeShapeType="1" noTextEdit="1"/>
          </p:cNvSpPr>
          <p:nvPr/>
        </p:nvSpPr>
        <p:spPr bwMode="auto">
          <a:xfrm>
            <a:off x="1043608" y="260648"/>
            <a:ext cx="6840537" cy="360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producto escalar</a:t>
            </a: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3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3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463329"/>
              </p:ext>
            </p:extLst>
          </p:nvPr>
        </p:nvGraphicFramePr>
        <p:xfrm>
          <a:off x="674688" y="1490663"/>
          <a:ext cx="7794625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40" name="Equation" r:id="rId6" imgW="3403600" imgH="1968500" progId="Equation.DSMT4">
                  <p:embed/>
                </p:oleObj>
              </mc:Choice>
              <mc:Fallback>
                <p:oleObj name="Equation" r:id="rId6" imgW="3403600" imgH="1968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1490663"/>
                        <a:ext cx="7794625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1043608" y="188640"/>
            <a:ext cx="6840537" cy="3600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producto escalar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5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60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983099"/>
              </p:ext>
            </p:extLst>
          </p:nvPr>
        </p:nvGraphicFramePr>
        <p:xfrm>
          <a:off x="977900" y="1193800"/>
          <a:ext cx="7472363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61" name="Equation" r:id="rId6" imgW="2832100" imgH="1854200" progId="Equation.DSMT4">
                  <p:embed/>
                </p:oleObj>
              </mc:Choice>
              <mc:Fallback>
                <p:oleObj name="Equation" r:id="rId6" imgW="2832100" imgH="1854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193800"/>
                        <a:ext cx="7472363" cy="501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WordArt 2"/>
          <p:cNvSpPr>
            <a:spLocks noChangeArrowheads="1" noChangeShapeType="1" noTextEdit="1"/>
          </p:cNvSpPr>
          <p:nvPr/>
        </p:nvSpPr>
        <p:spPr bwMode="auto">
          <a:xfrm>
            <a:off x="971600" y="260648"/>
            <a:ext cx="6840537" cy="431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producto vectorial o producto cruz</a:t>
            </a:r>
          </a:p>
        </p:txBody>
      </p:sp>
      <p:graphicFrame>
        <p:nvGraphicFramePr>
          <p:cNvPr id="476163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7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64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7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0113" y="2347913"/>
            <a:ext cx="6553200" cy="3889375"/>
            <a:chOff x="703" y="1842"/>
            <a:chExt cx="3629" cy="2132"/>
          </a:xfrm>
        </p:grpSpPr>
        <p:sp>
          <p:nvSpPr>
            <p:cNvPr id="476166" name="AutoShape 6"/>
            <p:cNvSpPr>
              <a:spLocks noChangeArrowheads="1"/>
            </p:cNvSpPr>
            <p:nvPr/>
          </p:nvSpPr>
          <p:spPr bwMode="auto">
            <a:xfrm>
              <a:off x="703" y="2749"/>
              <a:ext cx="3629" cy="1225"/>
            </a:xfrm>
            <a:prstGeom prst="parallelogram">
              <a:avLst>
                <a:gd name="adj" fmla="val 11321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76167" name="Line 7"/>
            <p:cNvSpPr>
              <a:spLocks noChangeShapeType="1"/>
            </p:cNvSpPr>
            <p:nvPr/>
          </p:nvSpPr>
          <p:spPr bwMode="auto">
            <a:xfrm flipH="1">
              <a:off x="1655" y="3022"/>
              <a:ext cx="953" cy="63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476168" name="Line 8"/>
            <p:cNvSpPr>
              <a:spLocks noChangeShapeType="1"/>
            </p:cNvSpPr>
            <p:nvPr/>
          </p:nvSpPr>
          <p:spPr bwMode="auto">
            <a:xfrm>
              <a:off x="2608" y="3022"/>
              <a:ext cx="680" cy="40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476169" name="Line 9"/>
            <p:cNvSpPr>
              <a:spLocks noChangeShapeType="1"/>
            </p:cNvSpPr>
            <p:nvPr/>
          </p:nvSpPr>
          <p:spPr bwMode="auto">
            <a:xfrm flipV="1">
              <a:off x="2608" y="1842"/>
              <a:ext cx="0" cy="11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graphicFrame>
          <p:nvGraphicFramePr>
            <p:cNvPr id="47617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8127014"/>
                </p:ext>
              </p:extLst>
            </p:nvPr>
          </p:nvGraphicFramePr>
          <p:xfrm>
            <a:off x="2007" y="2987"/>
            <a:ext cx="258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678" name="Equation" r:id="rId6" imgW="139700" imgH="165100" progId="Equation.DSMT4">
                    <p:embed/>
                  </p:oleObj>
                </mc:Choice>
                <mc:Fallback>
                  <p:oleObj name="Equation" r:id="rId6" imgW="139700" imgH="1651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7" y="2987"/>
                          <a:ext cx="258" cy="3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617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1630490"/>
                </p:ext>
              </p:extLst>
            </p:nvPr>
          </p:nvGraphicFramePr>
          <p:xfrm>
            <a:off x="2914" y="2817"/>
            <a:ext cx="257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679" name="Equation" r:id="rId8" imgW="139700" imgH="203200" progId="Equation.DSMT4">
                    <p:embed/>
                  </p:oleObj>
                </mc:Choice>
                <mc:Fallback>
                  <p:oleObj name="Equation" r:id="rId8" imgW="139700" imgH="2032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4" y="2817"/>
                          <a:ext cx="257" cy="3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617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85695"/>
                </p:ext>
              </p:extLst>
            </p:nvPr>
          </p:nvGraphicFramePr>
          <p:xfrm>
            <a:off x="2641" y="1999"/>
            <a:ext cx="658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680" name="Equation" r:id="rId10" imgW="355600" imgH="203200" progId="Equation.DSMT4">
                    <p:embed/>
                  </p:oleObj>
                </mc:Choice>
                <mc:Fallback>
                  <p:oleObj name="Equation" r:id="rId10" imgW="355600" imgH="2032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1" y="1999"/>
                          <a:ext cx="658" cy="3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6173" name="Freeform 13"/>
            <p:cNvSpPr>
              <a:spLocks/>
            </p:cNvSpPr>
            <p:nvPr/>
          </p:nvSpPr>
          <p:spPr bwMode="auto">
            <a:xfrm>
              <a:off x="2504" y="3104"/>
              <a:ext cx="192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192" h="48">
                  <a:moveTo>
                    <a:pt x="0" y="0"/>
                  </a:moveTo>
                  <a:cubicBezTo>
                    <a:pt x="58" y="12"/>
                    <a:pt x="144" y="48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graphicFrame>
          <p:nvGraphicFramePr>
            <p:cNvPr id="476174" name="Object 14"/>
            <p:cNvGraphicFramePr>
              <a:graphicFrameLocks noChangeAspect="1"/>
            </p:cNvGraphicFramePr>
            <p:nvPr/>
          </p:nvGraphicFramePr>
          <p:xfrm>
            <a:off x="2472" y="3102"/>
            <a:ext cx="234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681" name="Equation" r:id="rId12" imgW="126720" imgH="177480" progId="Equation.DSMT4">
                    <p:embed/>
                  </p:oleObj>
                </mc:Choice>
                <mc:Fallback>
                  <p:oleObj name="Equation" r:id="rId12" imgW="126720" imgH="177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3102"/>
                          <a:ext cx="234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61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639759"/>
              </p:ext>
            </p:extLst>
          </p:nvPr>
        </p:nvGraphicFramePr>
        <p:xfrm>
          <a:off x="3028950" y="1176338"/>
          <a:ext cx="276701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82" name="Equation" r:id="rId14" imgW="1117600" imgH="292100" progId="Equation.DSMT4">
                  <p:embed/>
                </p:oleObj>
              </mc:Choice>
              <mc:Fallback>
                <p:oleObj name="Equation" r:id="rId14" imgW="1117600" imgH="292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1176338"/>
                        <a:ext cx="2767013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042988" y="188640"/>
            <a:ext cx="6840537" cy="4320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producto vectorial o producto cruz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3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3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63752"/>
              </p:ext>
            </p:extLst>
          </p:nvPr>
        </p:nvGraphicFramePr>
        <p:xfrm>
          <a:off x="1617663" y="963613"/>
          <a:ext cx="5776912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34" name="Equation" r:id="rId6" imgW="2679700" imgH="774700" progId="Equation.DSMT4">
                  <p:embed/>
                </p:oleObj>
              </mc:Choice>
              <mc:Fallback>
                <p:oleObj name="Equation" r:id="rId6" imgW="2679700" imgH="774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963613"/>
                        <a:ext cx="5776912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572784"/>
              </p:ext>
            </p:extLst>
          </p:nvPr>
        </p:nvGraphicFramePr>
        <p:xfrm>
          <a:off x="971600" y="2852936"/>
          <a:ext cx="3024187" cy="705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35" name="Equation" r:id="rId8" imgW="1244600" imgH="266700" progId="Equation.DSMT4">
                  <p:embed/>
                </p:oleObj>
              </mc:Choice>
              <mc:Fallback>
                <p:oleObj name="Equation" r:id="rId8" imgW="1244600" imgH="2667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852936"/>
                        <a:ext cx="3024187" cy="7059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452231"/>
              </p:ext>
            </p:extLst>
          </p:nvPr>
        </p:nvGraphicFramePr>
        <p:xfrm>
          <a:off x="971600" y="3861048"/>
          <a:ext cx="613886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36" name="Equation" r:id="rId10" imgW="2768600" imgH="393700" progId="Equation.DSMT4">
                  <p:embed/>
                </p:oleObj>
              </mc:Choice>
              <mc:Fallback>
                <p:oleObj name="Equation" r:id="rId10" imgW="2768600" imgH="3937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861048"/>
                        <a:ext cx="6138863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519455"/>
              </p:ext>
            </p:extLst>
          </p:nvPr>
        </p:nvGraphicFramePr>
        <p:xfrm>
          <a:off x="993775" y="5187950"/>
          <a:ext cx="6002338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37" name="Equation" r:id="rId12" imgW="2819400" imgH="584200" progId="Equation.DSMT4">
                  <p:embed/>
                </p:oleObj>
              </mc:Choice>
              <mc:Fallback>
                <p:oleObj name="Equation" r:id="rId12" imgW="2819400" imgH="584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5187950"/>
                        <a:ext cx="6002338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67544" y="404664"/>
            <a:ext cx="8358246" cy="698519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Posición de una partícula en una dimensión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583801"/>
              </p:ext>
            </p:extLst>
          </p:nvPr>
        </p:nvGraphicFramePr>
        <p:xfrm>
          <a:off x="179512" y="1628800"/>
          <a:ext cx="8803580" cy="174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65" name="Equation" r:id="rId3" imgW="2895600" imgH="660400" progId="Equation.DSMT4">
                  <p:embed/>
                </p:oleObj>
              </mc:Choice>
              <mc:Fallback>
                <p:oleObj name="Equation" r:id="rId3" imgW="2895600" imgH="660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628800"/>
                        <a:ext cx="8803580" cy="1745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28596" y="4784734"/>
            <a:ext cx="828680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501090" y="5000635"/>
          <a:ext cx="500066" cy="464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66" name="Equation" r:id="rId5" imgW="177480" imgH="164880" progId="Equation.DSMT4">
                  <p:embed/>
                </p:oleObj>
              </mc:Choice>
              <mc:Fallback>
                <p:oleObj name="Equation" r:id="rId5" imgW="177480" imgH="164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1090" y="5000635"/>
                        <a:ext cx="500066" cy="464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6200000" flipH="1">
            <a:off x="857224" y="4786322"/>
            <a:ext cx="2857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5351" name="Object 7"/>
          <p:cNvGraphicFramePr>
            <a:graphicFrameLocks noChangeAspect="1"/>
          </p:cNvGraphicFramePr>
          <p:nvPr/>
        </p:nvGraphicFramePr>
        <p:xfrm>
          <a:off x="820738" y="4070358"/>
          <a:ext cx="4286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67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4070358"/>
                        <a:ext cx="4286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6464264" y="474976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00100" y="5072074"/>
            <a:ext cx="5500726" cy="158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5352" name="Object 8"/>
          <p:cNvGraphicFramePr>
            <a:graphicFrameLocks noChangeAspect="1"/>
          </p:cNvGraphicFramePr>
          <p:nvPr/>
        </p:nvGraphicFramePr>
        <p:xfrm>
          <a:off x="3428992" y="5072074"/>
          <a:ext cx="500066" cy="54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68"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5072074"/>
                        <a:ext cx="500066" cy="5489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042988" y="332656"/>
            <a:ext cx="6840537" cy="4325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producto vectorial o producto cruz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3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3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00113" y="2347913"/>
            <a:ext cx="6553200" cy="3889375"/>
            <a:chOff x="703" y="1842"/>
            <a:chExt cx="3629" cy="2132"/>
          </a:xfrm>
        </p:grpSpPr>
        <p:sp>
          <p:nvSpPr>
            <p:cNvPr id="38918" name="AutoShape 6"/>
            <p:cNvSpPr>
              <a:spLocks noChangeArrowheads="1"/>
            </p:cNvSpPr>
            <p:nvPr/>
          </p:nvSpPr>
          <p:spPr bwMode="auto">
            <a:xfrm>
              <a:off x="703" y="2749"/>
              <a:ext cx="3629" cy="1225"/>
            </a:xfrm>
            <a:prstGeom prst="parallelogram">
              <a:avLst>
                <a:gd name="adj" fmla="val 11321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flipH="1">
              <a:off x="1655" y="3022"/>
              <a:ext cx="953" cy="63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>
              <a:off x="2608" y="3022"/>
              <a:ext cx="680" cy="40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 flipV="1">
              <a:off x="2608" y="1842"/>
              <a:ext cx="0" cy="11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graphicFrame>
          <p:nvGraphicFramePr>
            <p:cNvPr id="3892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3088602"/>
                </p:ext>
              </p:extLst>
            </p:nvPr>
          </p:nvGraphicFramePr>
          <p:xfrm>
            <a:off x="2007" y="2987"/>
            <a:ext cx="258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733" name="Equation" r:id="rId6" imgW="139700" imgH="165100" progId="Equation.DSMT4">
                    <p:embed/>
                  </p:oleObj>
                </mc:Choice>
                <mc:Fallback>
                  <p:oleObj name="Equation" r:id="rId6" imgW="139700" imgH="1651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7" y="2987"/>
                          <a:ext cx="258" cy="3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4108545"/>
                </p:ext>
              </p:extLst>
            </p:nvPr>
          </p:nvGraphicFramePr>
          <p:xfrm>
            <a:off x="2914" y="2817"/>
            <a:ext cx="257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734" name="Equation" r:id="rId8" imgW="139700" imgH="203200" progId="Equation.DSMT4">
                    <p:embed/>
                  </p:oleObj>
                </mc:Choice>
                <mc:Fallback>
                  <p:oleObj name="Equation" r:id="rId8" imgW="139700" imgH="2032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4" y="2817"/>
                          <a:ext cx="257" cy="3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2729101"/>
                </p:ext>
              </p:extLst>
            </p:nvPr>
          </p:nvGraphicFramePr>
          <p:xfrm>
            <a:off x="2641" y="1999"/>
            <a:ext cx="658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735" name="Equation" r:id="rId10" imgW="355600" imgH="203200" progId="Equation.DSMT4">
                    <p:embed/>
                  </p:oleObj>
                </mc:Choice>
                <mc:Fallback>
                  <p:oleObj name="Equation" r:id="rId10" imgW="355600" imgH="2032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1" y="1999"/>
                          <a:ext cx="658" cy="3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6" name="Freeform 14"/>
            <p:cNvSpPr>
              <a:spLocks/>
            </p:cNvSpPr>
            <p:nvPr/>
          </p:nvSpPr>
          <p:spPr bwMode="auto">
            <a:xfrm>
              <a:off x="2504" y="3104"/>
              <a:ext cx="192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192" h="48">
                  <a:moveTo>
                    <a:pt x="0" y="0"/>
                  </a:moveTo>
                  <a:cubicBezTo>
                    <a:pt x="58" y="12"/>
                    <a:pt x="144" y="48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graphicFrame>
          <p:nvGraphicFramePr>
            <p:cNvPr id="38927" name="Object 15"/>
            <p:cNvGraphicFramePr>
              <a:graphicFrameLocks noChangeAspect="1"/>
            </p:cNvGraphicFramePr>
            <p:nvPr/>
          </p:nvGraphicFramePr>
          <p:xfrm>
            <a:off x="2472" y="3102"/>
            <a:ext cx="234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736" name="Equation" r:id="rId12" imgW="126720" imgH="177480" progId="Equation.DSMT4">
                    <p:embed/>
                  </p:oleObj>
                </mc:Choice>
                <mc:Fallback>
                  <p:oleObj name="Equation" r:id="rId12" imgW="126720" imgH="177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3102"/>
                          <a:ext cx="234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9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96387"/>
              </p:ext>
            </p:extLst>
          </p:nvPr>
        </p:nvGraphicFramePr>
        <p:xfrm>
          <a:off x="2987675" y="1139825"/>
          <a:ext cx="276701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37" name="Equation" r:id="rId14" imgW="1117600" imgH="292100" progId="Equation.DSMT4">
                  <p:embed/>
                </p:oleObj>
              </mc:Choice>
              <mc:Fallback>
                <p:oleObj name="Equation" r:id="rId14" imgW="1117600" imgH="292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139825"/>
                        <a:ext cx="2767013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1042988" y="332656"/>
            <a:ext cx="6840537" cy="4325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producto vectorial o producto cruz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55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56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323850" y="4002088"/>
            <a:ext cx="8208963" cy="2595562"/>
          </a:xfrm>
          <a:prstGeom prst="parallelogram">
            <a:avLst>
              <a:gd name="adj" fmla="val 120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2619375" y="4500563"/>
            <a:ext cx="1720850" cy="1158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4340225" y="4500563"/>
            <a:ext cx="1227138" cy="74453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4340225" y="2347913"/>
            <a:ext cx="0" cy="2152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39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1837"/>
              </p:ext>
            </p:extLst>
          </p:nvPr>
        </p:nvGraphicFramePr>
        <p:xfrm>
          <a:off x="2751138" y="4818063"/>
          <a:ext cx="4635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57" name="Equation" r:id="rId6" imgW="139700" imgH="165100" progId="Equation.DSMT4">
                  <p:embed/>
                </p:oleObj>
              </mc:Choice>
              <mc:Fallback>
                <p:oleObj name="Equation" r:id="rId6" imgW="139700" imgH="165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4818063"/>
                        <a:ext cx="46355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153716"/>
              </p:ext>
            </p:extLst>
          </p:nvPr>
        </p:nvGraphicFramePr>
        <p:xfrm>
          <a:off x="4892675" y="4125913"/>
          <a:ext cx="4635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58" name="Equation" r:id="rId8" imgW="139700" imgH="203200" progId="Equation.DSMT4">
                  <p:embed/>
                </p:oleObj>
              </mc:Choice>
              <mc:Fallback>
                <p:oleObj name="Equation" r:id="rId8" imgW="139700" imgH="203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4125913"/>
                        <a:ext cx="46355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51879"/>
              </p:ext>
            </p:extLst>
          </p:nvPr>
        </p:nvGraphicFramePr>
        <p:xfrm>
          <a:off x="4400550" y="2633663"/>
          <a:ext cx="11890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59" name="Equation" r:id="rId10" imgW="355600" imgH="203200" progId="Equation.DSMT4">
                  <p:embed/>
                </p:oleObj>
              </mc:Choice>
              <mc:Fallback>
                <p:oleObj name="Equation" r:id="rId10" imgW="355600" imgH="203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2633663"/>
                        <a:ext cx="11890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9" name="Freeform 13"/>
          <p:cNvSpPr>
            <a:spLocks/>
          </p:cNvSpPr>
          <p:nvPr/>
        </p:nvSpPr>
        <p:spPr bwMode="auto">
          <a:xfrm>
            <a:off x="4152900" y="4649788"/>
            <a:ext cx="346075" cy="87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0"/>
              </a:cxn>
            </a:cxnLst>
            <a:rect l="0" t="0" r="r" b="b"/>
            <a:pathLst>
              <a:path w="192" h="48">
                <a:moveTo>
                  <a:pt x="0" y="0"/>
                </a:moveTo>
                <a:cubicBezTo>
                  <a:pt x="58" y="12"/>
                  <a:pt x="144" y="48"/>
                  <a:pt x="1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4094163" y="4646613"/>
          <a:ext cx="4222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60"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4646613"/>
                        <a:ext cx="422275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035372"/>
              </p:ext>
            </p:extLst>
          </p:nvPr>
        </p:nvGraphicFramePr>
        <p:xfrm>
          <a:off x="571500" y="1057275"/>
          <a:ext cx="306546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61" name="Equation" r:id="rId14" imgW="1549400" imgH="457200" progId="Equation.DSMT4">
                  <p:embed/>
                </p:oleObj>
              </mc:Choice>
              <mc:Fallback>
                <p:oleObj name="Equation" r:id="rId14" imgW="154940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057275"/>
                        <a:ext cx="3065463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2671763" y="5637213"/>
            <a:ext cx="1227137" cy="744537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 flipH="1">
            <a:off x="3813175" y="5235575"/>
            <a:ext cx="1720850" cy="11588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1908175" y="2062163"/>
            <a:ext cx="2232025" cy="33829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1043608" y="188640"/>
            <a:ext cx="6840537" cy="4325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producto vectorial o producto cruz</a:t>
            </a:r>
          </a:p>
        </p:txBody>
      </p:sp>
      <p:graphicFrame>
        <p:nvGraphicFramePr>
          <p:cNvPr id="4097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50499"/>
              </p:ext>
            </p:extLst>
          </p:nvPr>
        </p:nvGraphicFramePr>
        <p:xfrm>
          <a:off x="844550" y="1377950"/>
          <a:ext cx="7453313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9" name="Equation" r:id="rId3" imgW="2705100" imgH="1663700" progId="Equation.DSMT4">
                  <p:embed/>
                </p:oleObj>
              </mc:Choice>
              <mc:Fallback>
                <p:oleObj name="Equation" r:id="rId3" imgW="2705100" imgH="166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377950"/>
                        <a:ext cx="7453313" cy="456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1042988" y="260648"/>
            <a:ext cx="6840537" cy="4315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producto vectorial</a:t>
            </a: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03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04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22490"/>
              </p:ext>
            </p:extLst>
          </p:nvPr>
        </p:nvGraphicFramePr>
        <p:xfrm>
          <a:off x="827584" y="974348"/>
          <a:ext cx="7895208" cy="5596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05" name="Equation" r:id="rId6" imgW="2438400" imgH="1828800" progId="Equation.DSMT4">
                  <p:embed/>
                </p:oleObj>
              </mc:Choice>
              <mc:Fallback>
                <p:oleObj name="Equation" r:id="rId6" imgW="2438400" imgH="1828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74348"/>
                        <a:ext cx="7895208" cy="559660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395536" y="404664"/>
            <a:ext cx="8424862" cy="3599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operaciones vectoriales en términos de sus componentes cartesianas</a:t>
            </a: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80601"/>
              </p:ext>
            </p:extLst>
          </p:nvPr>
        </p:nvGraphicFramePr>
        <p:xfrm>
          <a:off x="611188" y="1125538"/>
          <a:ext cx="799306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02" name="Equation" r:id="rId3" imgW="2832100" imgH="254000" progId="Equation.DSMT4">
                  <p:embed/>
                </p:oleObj>
              </mc:Choice>
              <mc:Fallback>
                <p:oleObj name="Equation" r:id="rId3" imgW="2832100" imgH="254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25538"/>
                        <a:ext cx="7993062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831036"/>
              </p:ext>
            </p:extLst>
          </p:nvPr>
        </p:nvGraphicFramePr>
        <p:xfrm>
          <a:off x="647700" y="2403475"/>
          <a:ext cx="77406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03" name="Equation" r:id="rId5" imgW="2743200" imgH="279400" progId="Equation.DSMT4">
                  <p:embed/>
                </p:oleObj>
              </mc:Choice>
              <mc:Fallback>
                <p:oleObj name="Equation" r:id="rId5" imgW="2743200" imgH="279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403475"/>
                        <a:ext cx="7740650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726429"/>
              </p:ext>
            </p:extLst>
          </p:nvPr>
        </p:nvGraphicFramePr>
        <p:xfrm>
          <a:off x="592138" y="3716338"/>
          <a:ext cx="46243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04" name="Equation" r:id="rId7" imgW="1638300" imgH="254000" progId="Equation.DSMT4">
                  <p:embed/>
                </p:oleObj>
              </mc:Choice>
              <mc:Fallback>
                <p:oleObj name="Equation" r:id="rId7" imgW="1638300" imgH="25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3716338"/>
                        <a:ext cx="4624387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724957"/>
              </p:ext>
            </p:extLst>
          </p:nvPr>
        </p:nvGraphicFramePr>
        <p:xfrm>
          <a:off x="646113" y="5065713"/>
          <a:ext cx="39782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05" name="Equation" r:id="rId9" imgW="1409700" imgH="304800" progId="Equation.DSMT4">
                  <p:embed/>
                </p:oleObj>
              </mc:Choice>
              <mc:Fallback>
                <p:oleObj name="Equation" r:id="rId9" imgW="1409700" imgH="304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5065713"/>
                        <a:ext cx="3978275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323528" y="188640"/>
            <a:ext cx="8496300" cy="360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operaciones vectoriales en términos de sus componentes cartesianas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769645"/>
              </p:ext>
            </p:extLst>
          </p:nvPr>
        </p:nvGraphicFramePr>
        <p:xfrm>
          <a:off x="415925" y="1016000"/>
          <a:ext cx="8275638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01" name="Equation" r:id="rId3" imgW="2844800" imgH="1866900" progId="Equation.DSMT4">
                  <p:embed/>
                </p:oleObj>
              </mc:Choice>
              <mc:Fallback>
                <p:oleObj name="Equation" r:id="rId3" imgW="2844800" imgH="1866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016000"/>
                        <a:ext cx="8275638" cy="534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612775" y="1700213"/>
            <a:ext cx="7704138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</a:t>
            </a:r>
          </a:p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funciones</a:t>
            </a:r>
          </a:p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vectoriales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WordArt 2"/>
          <p:cNvSpPr>
            <a:spLocks noChangeArrowheads="1" noChangeShapeType="1" noTextEdit="1"/>
          </p:cNvSpPr>
          <p:nvPr/>
        </p:nvSpPr>
        <p:spPr bwMode="auto">
          <a:xfrm>
            <a:off x="1042988" y="476671"/>
            <a:ext cx="6983412" cy="720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215008" y="764704"/>
            <a:ext cx="8928992" cy="57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MX" sz="2400" dirty="0">
                <a:solidFill>
                  <a:srgbClr val="008000"/>
                </a:solidFill>
              </a:rPr>
              <a:t>En el cálculo elemental se estudian funciones de una sola variable</a:t>
            </a:r>
            <a:r>
              <a:rPr lang="es-MX" sz="2400" dirty="0" smtClean="0">
                <a:solidFill>
                  <a:srgbClr val="008000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MX" sz="2400" dirty="0">
              <a:solidFill>
                <a:srgbClr val="008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s-MX" sz="2400" dirty="0">
                <a:solidFill>
                  <a:srgbClr val="008000"/>
                </a:solidFill>
              </a:rPr>
              <a:t>Sin embargo, en la vida real la mayoría de los fenómenos y los procesos dependen de varias variables</a:t>
            </a:r>
            <a:r>
              <a:rPr lang="es-MX" sz="2400" dirty="0" smtClean="0">
                <a:solidFill>
                  <a:srgbClr val="008000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MX" sz="2400" dirty="0">
              <a:solidFill>
                <a:srgbClr val="008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s-MX" sz="2400" dirty="0">
                <a:solidFill>
                  <a:srgbClr val="008000"/>
                </a:solidFill>
              </a:rPr>
              <a:t>Por tanto, son las funciones de varias variables las que, en general, sirven para describir correctamente los procesos de la naturaleza</a:t>
            </a:r>
            <a:r>
              <a:rPr lang="es-MX" sz="2400" dirty="0" smtClean="0">
                <a:solidFill>
                  <a:srgbClr val="008000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MX" sz="2400" dirty="0">
              <a:solidFill>
                <a:srgbClr val="008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s-MX" sz="2400" dirty="0">
                <a:solidFill>
                  <a:srgbClr val="008000"/>
                </a:solidFill>
              </a:rPr>
              <a:t>Por motivos metodológicos las podemos dividir como:</a:t>
            </a:r>
          </a:p>
          <a:p>
            <a:pPr lvl="1" algn="just">
              <a:lnSpc>
                <a:spcPct val="110000"/>
              </a:lnSpc>
              <a:buFontTx/>
              <a:buChar char="•"/>
            </a:pPr>
            <a:r>
              <a:rPr lang="es-MX" sz="2400" dirty="0">
                <a:solidFill>
                  <a:srgbClr val="008000"/>
                </a:solidFill>
              </a:rPr>
              <a:t>Funciones vectoriales</a:t>
            </a:r>
          </a:p>
          <a:p>
            <a:pPr lvl="1" algn="just">
              <a:lnSpc>
                <a:spcPct val="110000"/>
              </a:lnSpc>
              <a:buFontTx/>
              <a:buChar char="•"/>
            </a:pPr>
            <a:r>
              <a:rPr lang="es-MX" sz="2400" dirty="0">
                <a:solidFill>
                  <a:srgbClr val="008000"/>
                </a:solidFill>
              </a:rPr>
              <a:t>Funciones escalares de un vector o campos escalares</a:t>
            </a:r>
          </a:p>
          <a:p>
            <a:pPr lvl="1" algn="just">
              <a:lnSpc>
                <a:spcPct val="110000"/>
              </a:lnSpc>
              <a:buFontTx/>
              <a:buChar char="•"/>
            </a:pPr>
            <a:r>
              <a:rPr lang="es-MX" sz="2400" dirty="0">
                <a:solidFill>
                  <a:srgbClr val="008000"/>
                </a:solidFill>
              </a:rPr>
              <a:t>Funciones vectoriales de un vector o campos vectoriales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8521"/>
            <a:ext cx="6730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Las </a:t>
            </a:r>
            <a:r>
              <a:rPr lang="en-US" sz="3200" b="1" dirty="0" err="1" smtClean="0">
                <a:solidFill>
                  <a:srgbClr val="0000FF"/>
                </a:solidFill>
              </a:rPr>
              <a:t>funciones</a:t>
            </a:r>
            <a:r>
              <a:rPr lang="en-US" sz="3200" b="1" dirty="0" smtClean="0">
                <a:solidFill>
                  <a:srgbClr val="0000FF"/>
                </a:solidFill>
              </a:rPr>
              <a:t> de </a:t>
            </a:r>
            <a:r>
              <a:rPr lang="en-US" sz="3200" b="1" dirty="0" err="1" smtClean="0">
                <a:solidFill>
                  <a:srgbClr val="0000FF"/>
                </a:solidFill>
              </a:rPr>
              <a:t>varias</a:t>
            </a:r>
            <a:r>
              <a:rPr lang="en-US" sz="3200" b="1" dirty="0" smtClean="0">
                <a:solidFill>
                  <a:srgbClr val="0000FF"/>
                </a:solidFill>
              </a:rPr>
              <a:t> variables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WordArt 2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7704137" cy="2519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funciones vectoriales</a:t>
            </a:r>
          </a:p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 una variable real</a:t>
            </a:r>
          </a:p>
        </p:txBody>
      </p:sp>
      <p:graphicFrame>
        <p:nvGraphicFramePr>
          <p:cNvPr id="305155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37207753"/>
              </p:ext>
            </p:extLst>
          </p:nvPr>
        </p:nvGraphicFramePr>
        <p:xfrm>
          <a:off x="1900238" y="3694113"/>
          <a:ext cx="512603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25" name="Equation" r:id="rId3" imgW="698500" imgH="215900" progId="Equation.DSMT4">
                  <p:embed/>
                </p:oleObj>
              </mc:Choice>
              <mc:Fallback>
                <p:oleObj name="Equation" r:id="rId3" imgW="698500" imgH="215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3694113"/>
                        <a:ext cx="5126037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/>
          <p:cNvSpPr>
            <a:spLocks noChangeArrowheads="1" noChangeShapeType="1" noTextEdit="1"/>
          </p:cNvSpPr>
          <p:nvPr/>
        </p:nvSpPr>
        <p:spPr bwMode="auto">
          <a:xfrm>
            <a:off x="468313" y="332656"/>
            <a:ext cx="8207375" cy="3579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funciones vectoriales de una variable real</a:t>
            </a:r>
          </a:p>
        </p:txBody>
      </p:sp>
      <p:graphicFrame>
        <p:nvGraphicFramePr>
          <p:cNvPr id="6656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129763525"/>
              </p:ext>
            </p:extLst>
          </p:nvPr>
        </p:nvGraphicFramePr>
        <p:xfrm>
          <a:off x="2355850" y="1414463"/>
          <a:ext cx="4575175" cy="478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49" name="Equation" r:id="rId3" imgW="1625600" imgH="1701800" progId="Equation.DSMT4">
                  <p:embed/>
                </p:oleObj>
              </mc:Choice>
              <mc:Fallback>
                <p:oleObj name="Equation" r:id="rId3" imgW="1625600" imgH="1701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1414463"/>
                        <a:ext cx="4575175" cy="478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71600" y="188640"/>
            <a:ext cx="7560840" cy="69851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Posición</a:t>
            </a:r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s-MX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</a:t>
            </a:r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s-MX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una</a:t>
            </a:r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s-MX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partícula</a:t>
            </a:r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s-MX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en</a:t>
            </a:r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s-MX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una</a:t>
            </a:r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s-MX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dimensión</a:t>
            </a:r>
            <a:endParaRPr lang="es-MX" sz="3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39393"/>
              </p:ext>
            </p:extLst>
          </p:nvPr>
        </p:nvGraphicFramePr>
        <p:xfrm>
          <a:off x="1270000" y="1052513"/>
          <a:ext cx="6700838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56" name="Equation" r:id="rId3" imgW="2895600" imgH="660400" progId="Equation.DSMT4">
                  <p:embed/>
                </p:oleObj>
              </mc:Choice>
              <mc:Fallback>
                <p:oleObj name="Equation" r:id="rId3" imgW="2895600" imgH="660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052513"/>
                        <a:ext cx="6700838" cy="13573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57158" y="2378389"/>
            <a:ext cx="8572560" cy="1407801"/>
            <a:chOff x="428596" y="4070358"/>
            <a:chExt cx="8572560" cy="1550677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28596" y="4784734"/>
              <a:ext cx="828680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8501090" y="5000635"/>
            <a:ext cx="500066" cy="464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857" name="Equation" r:id="rId5" imgW="177480" imgH="164880" progId="Equation.DSMT4">
                    <p:embed/>
                  </p:oleObj>
                </mc:Choice>
                <mc:Fallback>
                  <p:oleObj name="Equation" r:id="rId5" imgW="177480" imgH="1648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01090" y="5000635"/>
                          <a:ext cx="500066" cy="4643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 rot="16200000" flipH="1">
              <a:off x="857224" y="4786322"/>
              <a:ext cx="2857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5351" name="Object 7"/>
            <p:cNvGraphicFramePr>
              <a:graphicFrameLocks noChangeAspect="1"/>
            </p:cNvGraphicFramePr>
            <p:nvPr/>
          </p:nvGraphicFramePr>
          <p:xfrm>
            <a:off x="820738" y="4070358"/>
            <a:ext cx="428625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858" name="Equation" r:id="rId7" imgW="152280" imgH="177480" progId="Equation.DSMT4">
                    <p:embed/>
                  </p:oleObj>
                </mc:Choice>
                <mc:Fallback>
                  <p:oleObj name="Equation" r:id="rId7" imgW="152280" imgH="1774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738" y="4070358"/>
                          <a:ext cx="428625" cy="501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Oval 12"/>
            <p:cNvSpPr/>
            <p:nvPr/>
          </p:nvSpPr>
          <p:spPr>
            <a:xfrm>
              <a:off x="6464264" y="474976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000100" y="5072074"/>
              <a:ext cx="550072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5352" name="Object 8"/>
            <p:cNvGraphicFramePr>
              <a:graphicFrameLocks noChangeAspect="1"/>
            </p:cNvGraphicFramePr>
            <p:nvPr/>
          </p:nvGraphicFramePr>
          <p:xfrm>
            <a:off x="3428992" y="5072074"/>
            <a:ext cx="500066" cy="548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859"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8992" y="5072074"/>
                          <a:ext cx="500066" cy="5489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67959"/>
              </p:ext>
            </p:extLst>
          </p:nvPr>
        </p:nvGraphicFramePr>
        <p:xfrm>
          <a:off x="1912938" y="3913188"/>
          <a:ext cx="517525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60" name="Equation" r:id="rId11" imgW="1866900" imgH="1130300" progId="Equation.DSMT4">
                  <p:embed/>
                </p:oleObj>
              </mc:Choice>
              <mc:Fallback>
                <p:oleObj name="Equation" r:id="rId11" imgW="1866900" imgH="1130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8" y="3913188"/>
                        <a:ext cx="5175250" cy="274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8207375" cy="431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funciones vectoriales de una variable real</a:t>
            </a:r>
          </a:p>
        </p:txBody>
      </p:sp>
      <p:graphicFrame>
        <p:nvGraphicFramePr>
          <p:cNvPr id="6963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9031859"/>
              </p:ext>
            </p:extLst>
          </p:nvPr>
        </p:nvGraphicFramePr>
        <p:xfrm>
          <a:off x="4894263" y="5041900"/>
          <a:ext cx="26193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73" name="Equation" r:id="rId3" imgW="698500" imgH="215900" progId="Equation.DSMT4">
                  <p:embed/>
                </p:oleObj>
              </mc:Choice>
              <mc:Fallback>
                <p:oleObj name="Equation" r:id="rId3" imgW="698500" imgH="215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5041900"/>
                        <a:ext cx="26193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Line 5"/>
          <p:cNvSpPr>
            <a:spLocks noChangeShapeType="1"/>
          </p:cNvSpPr>
          <p:nvPr/>
        </p:nvSpPr>
        <p:spPr bwMode="auto">
          <a:xfrm flipH="1">
            <a:off x="1141413" y="4016375"/>
            <a:ext cx="2447925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3589338" y="4016375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H="1" flipV="1">
            <a:off x="3563938" y="1412875"/>
            <a:ext cx="25400" cy="260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781050" y="6319838"/>
          <a:ext cx="3762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74" name="Equation" r:id="rId5" imgW="177480" imgH="164880" progId="Equation.DSMT4">
                  <p:embed/>
                </p:oleObj>
              </mc:Choice>
              <mc:Fallback>
                <p:oleObj name="Equation" r:id="rId5" imgW="177480" imgH="164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6319838"/>
                        <a:ext cx="376238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8021638" y="3800475"/>
          <a:ext cx="2952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75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1638" y="3800475"/>
                        <a:ext cx="2952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3419475" y="1052513"/>
          <a:ext cx="3222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76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052513"/>
                        <a:ext cx="322263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0" name="Freeform 18"/>
          <p:cNvSpPr>
            <a:spLocks/>
          </p:cNvSpPr>
          <p:nvPr/>
        </p:nvSpPr>
        <p:spPr bwMode="auto">
          <a:xfrm rot="-182649">
            <a:off x="468313" y="2181225"/>
            <a:ext cx="8280400" cy="3048000"/>
          </a:xfrm>
          <a:custGeom>
            <a:avLst/>
            <a:gdLst/>
            <a:ahLst/>
            <a:cxnLst>
              <a:cxn ang="0">
                <a:pos x="0" y="1285"/>
              </a:cxn>
              <a:cxn ang="0">
                <a:pos x="726" y="831"/>
              </a:cxn>
              <a:cxn ang="0">
                <a:pos x="1587" y="1104"/>
              </a:cxn>
              <a:cxn ang="0">
                <a:pos x="2540" y="287"/>
              </a:cxn>
              <a:cxn ang="0">
                <a:pos x="3583" y="15"/>
              </a:cxn>
              <a:cxn ang="0">
                <a:pos x="4173" y="378"/>
              </a:cxn>
              <a:cxn ang="0">
                <a:pos x="4536" y="287"/>
              </a:cxn>
            </a:cxnLst>
            <a:rect l="0" t="0" r="r" b="b"/>
            <a:pathLst>
              <a:path w="4536" h="1285">
                <a:moveTo>
                  <a:pt x="0" y="1285"/>
                </a:moveTo>
                <a:cubicBezTo>
                  <a:pt x="231" y="1073"/>
                  <a:pt x="462" y="861"/>
                  <a:pt x="726" y="831"/>
                </a:cubicBezTo>
                <a:cubicBezTo>
                  <a:pt x="990" y="801"/>
                  <a:pt x="1285" y="1195"/>
                  <a:pt x="1587" y="1104"/>
                </a:cubicBezTo>
                <a:cubicBezTo>
                  <a:pt x="1889" y="1013"/>
                  <a:pt x="2208" y="468"/>
                  <a:pt x="2540" y="287"/>
                </a:cubicBezTo>
                <a:cubicBezTo>
                  <a:pt x="2872" y="106"/>
                  <a:pt x="3311" y="0"/>
                  <a:pt x="3583" y="15"/>
                </a:cubicBezTo>
                <a:cubicBezTo>
                  <a:pt x="3855" y="30"/>
                  <a:pt x="4014" y="333"/>
                  <a:pt x="4173" y="378"/>
                </a:cubicBezTo>
                <a:cubicBezTo>
                  <a:pt x="4332" y="423"/>
                  <a:pt x="4434" y="355"/>
                  <a:pt x="4536" y="287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 flipV="1">
            <a:off x="3563938" y="2492375"/>
            <a:ext cx="3960812" cy="15128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69659" name="Object 2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057508"/>
              </p:ext>
            </p:extLst>
          </p:nvPr>
        </p:nvGraphicFramePr>
        <p:xfrm>
          <a:off x="6356350" y="2997200"/>
          <a:ext cx="60801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77" name="Equation" r:id="rId11" imgW="292100" imgH="279400" progId="Equation.DSMT4">
                  <p:embed/>
                </p:oleObj>
              </mc:Choice>
              <mc:Fallback>
                <p:oleObj name="Equation" r:id="rId11" imgW="292100" imgH="279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350" y="2997200"/>
                        <a:ext cx="608013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WordArt 2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8207375" cy="3579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funciones vectoriales de una variable real</a:t>
            </a:r>
          </a:p>
        </p:txBody>
      </p:sp>
      <p:graphicFrame>
        <p:nvGraphicFramePr>
          <p:cNvPr id="94211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19159531"/>
              </p:ext>
            </p:extLst>
          </p:nvPr>
        </p:nvGraphicFramePr>
        <p:xfrm>
          <a:off x="3230563" y="908050"/>
          <a:ext cx="2536825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72" name="Equation" r:id="rId3" imgW="1117600" imgH="825500" progId="Equation.DSMT4">
                  <p:embed/>
                </p:oleObj>
              </mc:Choice>
              <mc:Fallback>
                <p:oleObj name="Equation" r:id="rId3" imgW="1117600" imgH="825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3" y="908050"/>
                        <a:ext cx="2536825" cy="187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25" name="Object 1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38144620"/>
              </p:ext>
            </p:extLst>
          </p:nvPr>
        </p:nvGraphicFramePr>
        <p:xfrm>
          <a:off x="2813050" y="5230813"/>
          <a:ext cx="4937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73" name="Equation" r:id="rId5" imgW="330200" imgH="279400" progId="Equation.DSMT4">
                  <p:embed/>
                </p:oleObj>
              </mc:Choice>
              <mc:Fallback>
                <p:oleObj name="Equation" r:id="rId5" imgW="330200" imgH="279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5230813"/>
                        <a:ext cx="4937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28" name="Object 2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60506837"/>
              </p:ext>
            </p:extLst>
          </p:nvPr>
        </p:nvGraphicFramePr>
        <p:xfrm>
          <a:off x="6488113" y="5302250"/>
          <a:ext cx="5413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74" name="Equation" r:id="rId7" imgW="342900" imgH="279400" progId="Equation.DSMT4">
                  <p:embed/>
                </p:oleObj>
              </mc:Choice>
              <mc:Fallback>
                <p:oleObj name="Equation" r:id="rId7" imgW="342900" imgH="279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5302250"/>
                        <a:ext cx="541337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611188" y="6022975"/>
            <a:ext cx="7848600" cy="0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V="1">
            <a:off x="4356100" y="3503613"/>
            <a:ext cx="0" cy="3238500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94221" name="Freeform 13"/>
          <p:cNvSpPr>
            <a:spLocks/>
          </p:cNvSpPr>
          <p:nvPr/>
        </p:nvSpPr>
        <p:spPr bwMode="auto">
          <a:xfrm>
            <a:off x="1476375" y="3789363"/>
            <a:ext cx="6191250" cy="1728787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61" y="272"/>
              </a:cxn>
              <a:cxn ang="0">
                <a:pos x="378" y="862"/>
              </a:cxn>
              <a:cxn ang="0">
                <a:pos x="1013" y="363"/>
              </a:cxn>
              <a:cxn ang="0">
                <a:pos x="1875" y="499"/>
              </a:cxn>
              <a:cxn ang="0">
                <a:pos x="2283" y="817"/>
              </a:cxn>
              <a:cxn ang="0">
                <a:pos x="2555" y="1089"/>
              </a:cxn>
            </a:cxnLst>
            <a:rect l="0" t="0" r="r" b="b"/>
            <a:pathLst>
              <a:path w="2555" h="1089">
                <a:moveTo>
                  <a:pt x="15" y="0"/>
                </a:moveTo>
                <a:cubicBezTo>
                  <a:pt x="7" y="64"/>
                  <a:pt x="0" y="128"/>
                  <a:pt x="61" y="272"/>
                </a:cubicBezTo>
                <a:cubicBezTo>
                  <a:pt x="122" y="416"/>
                  <a:pt x="219" y="847"/>
                  <a:pt x="378" y="862"/>
                </a:cubicBezTo>
                <a:cubicBezTo>
                  <a:pt x="537" y="877"/>
                  <a:pt x="764" y="424"/>
                  <a:pt x="1013" y="363"/>
                </a:cubicBezTo>
                <a:cubicBezTo>
                  <a:pt x="1262" y="302"/>
                  <a:pt x="1663" y="423"/>
                  <a:pt x="1875" y="499"/>
                </a:cubicBezTo>
                <a:cubicBezTo>
                  <a:pt x="2087" y="575"/>
                  <a:pt x="2170" y="719"/>
                  <a:pt x="2283" y="817"/>
                </a:cubicBezTo>
                <a:cubicBezTo>
                  <a:pt x="2396" y="915"/>
                  <a:pt x="2475" y="1002"/>
                  <a:pt x="2555" y="108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 flipH="1" flipV="1">
            <a:off x="2843213" y="5014913"/>
            <a:ext cx="1512887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 flipV="1">
            <a:off x="4356100" y="4510088"/>
            <a:ext cx="1008063" cy="1512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 flipV="1">
            <a:off x="4356100" y="5159375"/>
            <a:ext cx="2663825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94231" name="Object 23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10370597"/>
              </p:ext>
            </p:extLst>
          </p:nvPr>
        </p:nvGraphicFramePr>
        <p:xfrm>
          <a:off x="5403850" y="4589463"/>
          <a:ext cx="4953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75" name="Equation" r:id="rId9" imgW="342900" imgH="279400" progId="Equation.DSMT4">
                  <p:embed/>
                </p:oleObj>
              </mc:Choice>
              <mc:Fallback>
                <p:oleObj name="Equation" r:id="rId9" imgW="342900" imgH="279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4589463"/>
                        <a:ext cx="4953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4" name="Object 26"/>
          <p:cNvGraphicFramePr>
            <a:graphicFrameLocks noChangeAspect="1"/>
          </p:cNvGraphicFramePr>
          <p:nvPr/>
        </p:nvGraphicFramePr>
        <p:xfrm>
          <a:off x="8532813" y="5807075"/>
          <a:ext cx="3762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76" name="Equation" r:id="rId11" imgW="177480" imgH="164880" progId="Equation.DSMT4">
                  <p:embed/>
                </p:oleObj>
              </mc:Choice>
              <mc:Fallback>
                <p:oleObj name="Equation" r:id="rId11" imgW="177480" imgH="164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813" y="5807075"/>
                        <a:ext cx="376237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5" name="Object 27"/>
          <p:cNvGraphicFramePr>
            <a:graphicFrameLocks noChangeAspect="1"/>
          </p:cNvGraphicFramePr>
          <p:nvPr/>
        </p:nvGraphicFramePr>
        <p:xfrm>
          <a:off x="4284663" y="2998788"/>
          <a:ext cx="2952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77" name="Equation" r:id="rId13" imgW="139680" imgH="164880" progId="Equation.DSMT4">
                  <p:embed/>
                </p:oleObj>
              </mc:Choice>
              <mc:Fallback>
                <p:oleObj name="Equation" r:id="rId13" imgW="139680" imgH="164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998788"/>
                        <a:ext cx="2952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2"/>
          <p:cNvSpPr>
            <a:spLocks noChangeArrowheads="1" noChangeShapeType="1" noTextEdit="1"/>
          </p:cNvSpPr>
          <p:nvPr/>
        </p:nvSpPr>
        <p:spPr bwMode="auto">
          <a:xfrm>
            <a:off x="467544" y="116632"/>
            <a:ext cx="8207375" cy="3579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funciones vectoriales de una variable real</a:t>
            </a:r>
          </a:p>
        </p:txBody>
      </p:sp>
      <p:graphicFrame>
        <p:nvGraphicFramePr>
          <p:cNvPr id="74755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887199035"/>
              </p:ext>
            </p:extLst>
          </p:nvPr>
        </p:nvGraphicFramePr>
        <p:xfrm>
          <a:off x="412750" y="1241425"/>
          <a:ext cx="8318500" cy="49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21" name="Equation" r:id="rId3" imgW="2908300" imgH="1714500" progId="Equation.DSMT4">
                  <p:embed/>
                </p:oleObj>
              </mc:Choice>
              <mc:Fallback>
                <p:oleObj name="Equation" r:id="rId3" imgW="2908300" imgH="171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241425"/>
                        <a:ext cx="8318500" cy="490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Continuidad de las funciones</a:t>
            </a:r>
          </a:p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vectoriales de una variable real</a:t>
            </a:r>
          </a:p>
        </p:txBody>
      </p:sp>
      <p:graphicFrame>
        <p:nvGraphicFramePr>
          <p:cNvPr id="7680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268653051"/>
              </p:ext>
            </p:extLst>
          </p:nvPr>
        </p:nvGraphicFramePr>
        <p:xfrm>
          <a:off x="782638" y="1520825"/>
          <a:ext cx="7429500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45" name="Equation" r:id="rId3" imgW="2400300" imgH="1511300" progId="Equation.DSMT4">
                  <p:embed/>
                </p:oleObj>
              </mc:Choice>
              <mc:Fallback>
                <p:oleObj name="Equation" r:id="rId3" imgW="2400300" imgH="1511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1520825"/>
                        <a:ext cx="7429500" cy="467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57224" y="428604"/>
            <a:ext cx="8001056" cy="55007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Fin del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repaso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cálculo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39552" y="188640"/>
            <a:ext cx="8286808" cy="5081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Desplazamiento de una partícula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027327"/>
              </p:ext>
            </p:extLst>
          </p:nvPr>
        </p:nvGraphicFramePr>
        <p:xfrm>
          <a:off x="187325" y="1341438"/>
          <a:ext cx="8745538" cy="480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04" name="Equation" r:id="rId3" imgW="3492500" imgH="1955800" progId="Equation.DSMT4">
                  <p:embed/>
                </p:oleObj>
              </mc:Choice>
              <mc:Fallback>
                <p:oleObj name="Equation" r:id="rId3" imgW="3492500" imgH="195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1341438"/>
                        <a:ext cx="8745538" cy="4808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3210634"/>
              </p:ext>
            </p:extLst>
          </p:nvPr>
        </p:nvGraphicFramePr>
        <p:xfrm>
          <a:off x="5492750" y="4572000"/>
          <a:ext cx="21590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02" name="Equation" r:id="rId3" imgW="711200" imgH="266700" progId="Equation.DSMT4">
                  <p:embed/>
                </p:oleObj>
              </mc:Choice>
              <mc:Fallback>
                <p:oleObj name="Equation" r:id="rId3" imgW="711200" imgH="266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4572000"/>
                        <a:ext cx="21590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Line 5"/>
          <p:cNvSpPr>
            <a:spLocks noChangeShapeType="1"/>
          </p:cNvSpPr>
          <p:nvPr/>
        </p:nvSpPr>
        <p:spPr bwMode="auto">
          <a:xfrm flipH="1">
            <a:off x="1141413" y="4016375"/>
            <a:ext cx="2447925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3589338" y="4016375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H="1" flipV="1">
            <a:off x="3563938" y="1412875"/>
            <a:ext cx="25400" cy="260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781050" y="6319838"/>
          <a:ext cx="3762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03" name="Equation" r:id="rId5" imgW="177480" imgH="164880" progId="Equation.DSMT4">
                  <p:embed/>
                </p:oleObj>
              </mc:Choice>
              <mc:Fallback>
                <p:oleObj name="Equation" r:id="rId5" imgW="177480" imgH="164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6319838"/>
                        <a:ext cx="376238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8021638" y="3800475"/>
          <a:ext cx="2952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04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1638" y="3800475"/>
                        <a:ext cx="2952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3419475" y="1052513"/>
          <a:ext cx="3222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05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052513"/>
                        <a:ext cx="322263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0" name="Freeform 18"/>
          <p:cNvSpPr>
            <a:spLocks/>
          </p:cNvSpPr>
          <p:nvPr/>
        </p:nvSpPr>
        <p:spPr bwMode="auto">
          <a:xfrm rot="-182649">
            <a:off x="468313" y="2181225"/>
            <a:ext cx="8280400" cy="3048000"/>
          </a:xfrm>
          <a:custGeom>
            <a:avLst/>
            <a:gdLst/>
            <a:ahLst/>
            <a:cxnLst>
              <a:cxn ang="0">
                <a:pos x="0" y="1285"/>
              </a:cxn>
              <a:cxn ang="0">
                <a:pos x="726" y="831"/>
              </a:cxn>
              <a:cxn ang="0">
                <a:pos x="1587" y="1104"/>
              </a:cxn>
              <a:cxn ang="0">
                <a:pos x="2540" y="287"/>
              </a:cxn>
              <a:cxn ang="0">
                <a:pos x="3583" y="15"/>
              </a:cxn>
              <a:cxn ang="0">
                <a:pos x="4173" y="378"/>
              </a:cxn>
              <a:cxn ang="0">
                <a:pos x="4536" y="287"/>
              </a:cxn>
            </a:cxnLst>
            <a:rect l="0" t="0" r="r" b="b"/>
            <a:pathLst>
              <a:path w="4536" h="1285">
                <a:moveTo>
                  <a:pt x="0" y="1285"/>
                </a:moveTo>
                <a:cubicBezTo>
                  <a:pt x="231" y="1073"/>
                  <a:pt x="462" y="861"/>
                  <a:pt x="726" y="831"/>
                </a:cubicBezTo>
                <a:cubicBezTo>
                  <a:pt x="990" y="801"/>
                  <a:pt x="1285" y="1195"/>
                  <a:pt x="1587" y="1104"/>
                </a:cubicBezTo>
                <a:cubicBezTo>
                  <a:pt x="1889" y="1013"/>
                  <a:pt x="2208" y="468"/>
                  <a:pt x="2540" y="287"/>
                </a:cubicBezTo>
                <a:cubicBezTo>
                  <a:pt x="2872" y="106"/>
                  <a:pt x="3311" y="0"/>
                  <a:pt x="3583" y="15"/>
                </a:cubicBezTo>
                <a:cubicBezTo>
                  <a:pt x="3855" y="30"/>
                  <a:pt x="4014" y="333"/>
                  <a:pt x="4173" y="378"/>
                </a:cubicBezTo>
                <a:cubicBezTo>
                  <a:pt x="4332" y="423"/>
                  <a:pt x="4434" y="355"/>
                  <a:pt x="4536" y="28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 flipH="1">
            <a:off x="3088810" y="4033162"/>
            <a:ext cx="500066" cy="857256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V="1">
            <a:off x="3643306" y="2928934"/>
            <a:ext cx="4429156" cy="107157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189450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6087980"/>
              </p:ext>
            </p:extLst>
          </p:nvPr>
        </p:nvGraphicFramePr>
        <p:xfrm>
          <a:off x="2855913" y="3857625"/>
          <a:ext cx="3603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06" name="Equation" r:id="rId11" imgW="127000" imgH="241300" progId="Equation.DSMT4">
                  <p:embed/>
                </p:oleObj>
              </mc:Choice>
              <mc:Fallback>
                <p:oleObj name="Equation" r:id="rId11" imgW="127000" imgH="2413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3857625"/>
                        <a:ext cx="3603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719468"/>
              </p:ext>
            </p:extLst>
          </p:nvPr>
        </p:nvGraphicFramePr>
        <p:xfrm>
          <a:off x="6072188" y="2701925"/>
          <a:ext cx="5000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07" name="Equation" r:id="rId13" imgW="152400" imgH="266700" progId="Equation.DSMT4">
                  <p:embed/>
                </p:oleObj>
              </mc:Choice>
              <mc:Fallback>
                <p:oleObj name="Equation" r:id="rId13" imgW="152400" imgH="2667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2701925"/>
                        <a:ext cx="500062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23"/>
          <p:cNvSpPr>
            <a:spLocks noChangeShapeType="1"/>
          </p:cNvSpPr>
          <p:nvPr/>
        </p:nvSpPr>
        <p:spPr bwMode="auto">
          <a:xfrm flipV="1">
            <a:off x="3143240" y="2928934"/>
            <a:ext cx="5000660" cy="192882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827584" y="188640"/>
            <a:ext cx="7643866" cy="4372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Desplazamiento de una partícula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39552" y="332656"/>
            <a:ext cx="8143932" cy="4349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promedio de una partícula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548969"/>
              </p:ext>
            </p:extLst>
          </p:nvPr>
        </p:nvGraphicFramePr>
        <p:xfrm>
          <a:off x="3192463" y="2251075"/>
          <a:ext cx="2435225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2" name="Equation" r:id="rId3" imgW="495300" imgH="419100" progId="Equation.DSMT4">
                  <p:embed/>
                </p:oleObj>
              </mc:Choice>
              <mc:Fallback>
                <p:oleObj name="Equation" r:id="rId3" imgW="4953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2251075"/>
                        <a:ext cx="2435225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57224" y="428604"/>
            <a:ext cx="8001056" cy="55007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Repaso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cálculo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323528" y="1340768"/>
            <a:ext cx="8532843" cy="27169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 derivada de las funciones</a:t>
            </a:r>
          </a:p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vectoriales de una variable real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67544" y="332656"/>
            <a:ext cx="8496944" cy="6985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Posición de una partícula en una dimensión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759360"/>
              </p:ext>
            </p:extLst>
          </p:nvPr>
        </p:nvGraphicFramePr>
        <p:xfrm>
          <a:off x="210621" y="1556792"/>
          <a:ext cx="8753867" cy="173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71" name="Equation" r:id="rId3" imgW="2895600" imgH="660400" progId="Equation.DSMT4">
                  <p:embed/>
                </p:oleObj>
              </mc:Choice>
              <mc:Fallback>
                <p:oleObj name="Equation" r:id="rId3" imgW="2895600" imgH="660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21" y="1556792"/>
                        <a:ext cx="8753867" cy="173546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044598"/>
              </p:ext>
            </p:extLst>
          </p:nvPr>
        </p:nvGraphicFramePr>
        <p:xfrm>
          <a:off x="119063" y="3668713"/>
          <a:ext cx="904875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72" name="Equation" r:id="rId5" imgW="2565400" imgH="698500" progId="Equation.DSMT4">
                  <p:embed/>
                </p:oleObj>
              </mc:Choice>
              <mc:Fallback>
                <p:oleObj name="Equation" r:id="rId5" imgW="2565400" imgH="6985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3668713"/>
                        <a:ext cx="9048750" cy="249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7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33497760"/>
              </p:ext>
            </p:extLst>
          </p:nvPr>
        </p:nvGraphicFramePr>
        <p:xfrm>
          <a:off x="796925" y="1928813"/>
          <a:ext cx="7496175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9" name="Equation" r:id="rId3" imgW="2311400" imgH="914400" progId="Equation.DSMT4">
                  <p:embed/>
                </p:oleObj>
              </mc:Choice>
              <mc:Fallback>
                <p:oleObj name="Equation" r:id="rId3" imgW="2311400" imgH="914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928813"/>
                        <a:ext cx="7496175" cy="296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 derivada de las funciones</a:t>
            </a:r>
          </a:p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vectoriales de una variable real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1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310338652"/>
              </p:ext>
            </p:extLst>
          </p:nvPr>
        </p:nvGraphicFramePr>
        <p:xfrm>
          <a:off x="998538" y="1417638"/>
          <a:ext cx="6961187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3" name="Equation" r:id="rId3" imgW="2311400" imgH="1600200" progId="Equation.DSMT4">
                  <p:embed/>
                </p:oleObj>
              </mc:Choice>
              <mc:Fallback>
                <p:oleObj name="Equation" r:id="rId3" imgW="2311400" imgH="1600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1417638"/>
                        <a:ext cx="6961187" cy="481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 derivada de las funciones</a:t>
            </a:r>
          </a:p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vectoriales de una variable real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8207375" cy="4325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Ejemplo de una función vectorial de una variable real</a:t>
            </a:r>
          </a:p>
        </p:txBody>
      </p:sp>
      <p:graphicFrame>
        <p:nvGraphicFramePr>
          <p:cNvPr id="70659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10858151"/>
              </p:ext>
            </p:extLst>
          </p:nvPr>
        </p:nvGraphicFramePr>
        <p:xfrm>
          <a:off x="2219325" y="857250"/>
          <a:ext cx="4414838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17" name="Equation" r:id="rId3" imgW="1422400" imgH="533400" progId="Equation.DSMT4">
                  <p:embed/>
                </p:oleObj>
              </mc:Choice>
              <mc:Fallback>
                <p:oleObj name="Equation" r:id="rId3" imgW="1422400" imgH="533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857250"/>
                        <a:ext cx="4414838" cy="165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0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420961"/>
            <a:ext cx="81359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89565327"/>
              </p:ext>
            </p:extLst>
          </p:nvPr>
        </p:nvGraphicFramePr>
        <p:xfrm>
          <a:off x="901700" y="1714500"/>
          <a:ext cx="7156450" cy="371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41" name="Equation" r:id="rId3" imgW="2298700" imgH="1193800" progId="Equation.DSMT4">
                  <p:embed/>
                </p:oleObj>
              </mc:Choice>
              <mc:Fallback>
                <p:oleObj name="Equation" r:id="rId3" imgW="2298700" imgH="119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714500"/>
                        <a:ext cx="7156450" cy="371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468313" y="187325"/>
            <a:ext cx="820737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Ejemplo de una función vectorial de una variable real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250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8307940"/>
              </p:ext>
            </p:extLst>
          </p:nvPr>
        </p:nvGraphicFramePr>
        <p:xfrm>
          <a:off x="1403350" y="1428750"/>
          <a:ext cx="6192838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65" name="Equation" r:id="rId3" imgW="2298700" imgH="1612900" progId="Equation.DSMT4">
                  <p:embed/>
                </p:oleObj>
              </mc:Choice>
              <mc:Fallback>
                <p:oleObj name="Equation" r:id="rId3" imgW="2298700" imgH="1612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428750"/>
                        <a:ext cx="6192838" cy="434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1" name="WordArt 3"/>
          <p:cNvSpPr>
            <a:spLocks noChangeArrowheads="1" noChangeShapeType="1" noTextEdit="1"/>
          </p:cNvSpPr>
          <p:nvPr/>
        </p:nvSpPr>
        <p:spPr bwMode="auto">
          <a:xfrm>
            <a:off x="468313" y="187325"/>
            <a:ext cx="8207375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Ejemplo de una función vectorial de una variable real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274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4478459"/>
              </p:ext>
            </p:extLst>
          </p:nvPr>
        </p:nvGraphicFramePr>
        <p:xfrm>
          <a:off x="1528763" y="1143000"/>
          <a:ext cx="5672137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89" name="Equation" r:id="rId3" imgW="2298700" imgH="2044700" progId="Equation.DSMT4">
                  <p:embed/>
                </p:oleObj>
              </mc:Choice>
              <mc:Fallback>
                <p:oleObj name="Equation" r:id="rId3" imgW="2298700" imgH="2044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1143000"/>
                        <a:ext cx="5672137" cy="504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75" name="WordArt 3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8207375" cy="4325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Ejemplo de una función vectorial de una variable real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94729066"/>
              </p:ext>
            </p:extLst>
          </p:nvPr>
        </p:nvGraphicFramePr>
        <p:xfrm>
          <a:off x="544513" y="1376363"/>
          <a:ext cx="8054975" cy="449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13" name="Equation" r:id="rId3" imgW="3365500" imgH="1879600" progId="Equation.DSMT4">
                  <p:embed/>
                </p:oleObj>
              </mc:Choice>
              <mc:Fallback>
                <p:oleObj name="Equation" r:id="rId3" imgW="3365500" imgH="187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376363"/>
                        <a:ext cx="8054975" cy="449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468313" y="187325"/>
            <a:ext cx="8207375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Ejemplo de una función vectorial de una variable real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graphicFrame>
        <p:nvGraphicFramePr>
          <p:cNvPr id="52736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587500" y="3697288"/>
          <a:ext cx="177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887" name="Equation" r:id="rId3" imgW="1777680" imgH="330120" progId="Equation.DSMT4">
                  <p:embed/>
                </p:oleObj>
              </mc:Choice>
              <mc:Fallback>
                <p:oleObj name="Equation" r:id="rId3" imgW="1777680" imgH="3301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3697288"/>
                        <a:ext cx="177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9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940425" y="3933825"/>
          <a:ext cx="23034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888" name="Equation" r:id="rId5" imgW="888840" imgH="253800" progId="Equation.DSMT4">
                  <p:embed/>
                </p:oleObj>
              </mc:Choice>
              <mc:Fallback>
                <p:oleObj name="Equation" r:id="rId5" imgW="88884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933825"/>
                        <a:ext cx="2303463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7368" name="Picture 8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1989138"/>
            <a:ext cx="46005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27372" name="Object 1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1486235"/>
              </p:ext>
            </p:extLst>
          </p:nvPr>
        </p:nvGraphicFramePr>
        <p:xfrm>
          <a:off x="2254250" y="747713"/>
          <a:ext cx="43449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889" name="Equation" r:id="rId9" imgW="1701800" imgH="330200" progId="Equation.DSMT4">
                  <p:embed/>
                </p:oleObj>
              </mc:Choice>
              <mc:Fallback>
                <p:oleObj name="Equation" r:id="rId9" imgW="1701800" imgH="330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747713"/>
                        <a:ext cx="4344988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26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713" y="1138238"/>
            <a:ext cx="46005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26340" name="Object 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34343348"/>
              </p:ext>
            </p:extLst>
          </p:nvPr>
        </p:nvGraphicFramePr>
        <p:xfrm>
          <a:off x="1905000" y="5900738"/>
          <a:ext cx="45402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61" name="Equation" r:id="rId4" imgW="1651000" imgH="279400" progId="Equation.DSMT4">
                  <p:embed/>
                </p:oleObj>
              </mc:Choice>
              <mc:Fallback>
                <p:oleObj name="Equation" r:id="rId4" imgW="16510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900738"/>
                        <a:ext cx="45402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05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713" y="1138238"/>
            <a:ext cx="46005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4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690680"/>
              </p:ext>
            </p:extLst>
          </p:nvPr>
        </p:nvGraphicFramePr>
        <p:xfrm>
          <a:off x="1677988" y="5862638"/>
          <a:ext cx="49942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85" name="Equation" r:id="rId4" imgW="1651000" imgH="279400" progId="Equation.DSMT4">
                  <p:embed/>
                </p:oleObj>
              </mc:Choice>
              <mc:Fallback>
                <p:oleObj name="Equation" r:id="rId4" imgW="16510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862638"/>
                        <a:ext cx="49942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611560" y="548680"/>
            <a:ext cx="7992888" cy="55007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Repaso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cálculo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06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713" y="1138238"/>
            <a:ext cx="46005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5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428089"/>
              </p:ext>
            </p:extLst>
          </p:nvPr>
        </p:nvGraphicFramePr>
        <p:xfrm>
          <a:off x="1677988" y="5862638"/>
          <a:ext cx="49942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9" name="Equation" r:id="rId4" imgW="1651000" imgH="279400" progId="Equation.DSMT4">
                  <p:embed/>
                </p:oleObj>
              </mc:Choice>
              <mc:Fallback>
                <p:oleObj name="Equation" r:id="rId4" imgW="16510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862638"/>
                        <a:ext cx="49942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07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713" y="1138238"/>
            <a:ext cx="46005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69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945428"/>
              </p:ext>
            </p:extLst>
          </p:nvPr>
        </p:nvGraphicFramePr>
        <p:xfrm>
          <a:off x="1677988" y="5862638"/>
          <a:ext cx="49942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33" name="Equation" r:id="rId4" imgW="1651000" imgH="279400" progId="Equation.DSMT4">
                  <p:embed/>
                </p:oleObj>
              </mc:Choice>
              <mc:Fallback>
                <p:oleObj name="Equation" r:id="rId4" imgW="16510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862638"/>
                        <a:ext cx="49942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08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713" y="1138238"/>
            <a:ext cx="46005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7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49025"/>
              </p:ext>
            </p:extLst>
          </p:nvPr>
        </p:nvGraphicFramePr>
        <p:xfrm>
          <a:off x="1677988" y="5862638"/>
          <a:ext cx="49942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57" name="Equation" r:id="rId4" imgW="1651000" imgH="279400" progId="Equation.DSMT4">
                  <p:embed/>
                </p:oleObj>
              </mc:Choice>
              <mc:Fallback>
                <p:oleObj name="Equation" r:id="rId4" imgW="16510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862638"/>
                        <a:ext cx="49942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09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713" y="1138238"/>
            <a:ext cx="46005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9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440126"/>
              </p:ext>
            </p:extLst>
          </p:nvPr>
        </p:nvGraphicFramePr>
        <p:xfrm>
          <a:off x="1677988" y="5862638"/>
          <a:ext cx="49942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81" name="Equation" r:id="rId4" imgW="1651000" imgH="279400" progId="Equation.DSMT4">
                  <p:embed/>
                </p:oleObj>
              </mc:Choice>
              <mc:Fallback>
                <p:oleObj name="Equation" r:id="rId4" imgW="16510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862638"/>
                        <a:ext cx="49942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10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713" y="1138238"/>
            <a:ext cx="46005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0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714660"/>
              </p:ext>
            </p:extLst>
          </p:nvPr>
        </p:nvGraphicFramePr>
        <p:xfrm>
          <a:off x="1677988" y="5862638"/>
          <a:ext cx="49942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05" name="Equation" r:id="rId4" imgW="1651000" imgH="279400" progId="Equation.DSMT4">
                  <p:embed/>
                </p:oleObj>
              </mc:Choice>
              <mc:Fallback>
                <p:oleObj name="Equation" r:id="rId4" imgW="16510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862638"/>
                        <a:ext cx="49942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12003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25" y="1136650"/>
            <a:ext cx="459898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1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718278"/>
              </p:ext>
            </p:extLst>
          </p:nvPr>
        </p:nvGraphicFramePr>
        <p:xfrm>
          <a:off x="1677988" y="5862638"/>
          <a:ext cx="49942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29" name="Equation" r:id="rId4" imgW="1651000" imgH="279400" progId="Equation.DSMT4">
                  <p:embed/>
                </p:oleObj>
              </mc:Choice>
              <mc:Fallback>
                <p:oleObj name="Equation" r:id="rId4" imgW="16510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862638"/>
                        <a:ext cx="49942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graphicFrame>
        <p:nvGraphicFramePr>
          <p:cNvPr id="516099" name="Object 3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60642491"/>
              </p:ext>
            </p:extLst>
          </p:nvPr>
        </p:nvGraphicFramePr>
        <p:xfrm>
          <a:off x="2403475" y="5713413"/>
          <a:ext cx="38354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53" name="Equation" r:id="rId3" imgW="1701800" imgH="444500" progId="Equation.DSMT4">
                  <p:embed/>
                </p:oleObj>
              </mc:Choice>
              <mc:Fallback>
                <p:oleObj name="Equation" r:id="rId3" imgW="1701800" imgH="44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5713413"/>
                        <a:ext cx="383540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6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981075"/>
            <a:ext cx="49593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25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638" y="1079500"/>
            <a:ext cx="52117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3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293551"/>
              </p:ext>
            </p:extLst>
          </p:nvPr>
        </p:nvGraphicFramePr>
        <p:xfrm>
          <a:off x="2143125" y="5754688"/>
          <a:ext cx="4786313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77" name="Equation" r:id="rId4" imgW="1701800" imgH="444500" progId="Equation.DSMT4">
                  <p:embed/>
                </p:oleObj>
              </mc:Choice>
              <mc:Fallback>
                <p:oleObj name="Equation" r:id="rId4" imgW="1701800" imgH="44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5754688"/>
                        <a:ext cx="4786313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17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638" y="1079500"/>
            <a:ext cx="52117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4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179207"/>
              </p:ext>
            </p:extLst>
          </p:nvPr>
        </p:nvGraphicFramePr>
        <p:xfrm>
          <a:off x="2071688" y="5756275"/>
          <a:ext cx="478631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01" name="Equation" r:id="rId4" imgW="1701800" imgH="444500" progId="Equation.DSMT4">
                  <p:embed/>
                </p:oleObj>
              </mc:Choice>
              <mc:Fallback>
                <p:oleObj name="Equation" r:id="rId4" imgW="1701800" imgH="44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756275"/>
                        <a:ext cx="4786312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18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638" y="747713"/>
            <a:ext cx="558165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5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030975"/>
              </p:ext>
            </p:extLst>
          </p:nvPr>
        </p:nvGraphicFramePr>
        <p:xfrm>
          <a:off x="2071688" y="5756275"/>
          <a:ext cx="478631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25" name="Equation" r:id="rId4" imgW="1701800" imgH="444500" progId="Equation.DSMT4">
                  <p:embed/>
                </p:oleObj>
              </mc:Choice>
              <mc:Fallback>
                <p:oleObj name="Equation" r:id="rId4" imgW="1701800" imgH="44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756275"/>
                        <a:ext cx="4786312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WordArt 2"/>
          <p:cNvSpPr>
            <a:spLocks noChangeArrowheads="1" noChangeShapeType="1" noTextEdit="1"/>
          </p:cNvSpPr>
          <p:nvPr/>
        </p:nvSpPr>
        <p:spPr bwMode="auto">
          <a:xfrm>
            <a:off x="881063" y="2060575"/>
            <a:ext cx="765175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Funciones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19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638" y="876300"/>
            <a:ext cx="5437187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6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3027"/>
              </p:ext>
            </p:extLst>
          </p:nvPr>
        </p:nvGraphicFramePr>
        <p:xfrm>
          <a:off x="2071688" y="5756275"/>
          <a:ext cx="478631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9" name="Equation" r:id="rId4" imgW="1701800" imgH="444500" progId="Equation.DSMT4">
                  <p:embed/>
                </p:oleObj>
              </mc:Choice>
              <mc:Fallback>
                <p:oleObj name="Equation" r:id="rId4" imgW="1701800" imgH="44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756275"/>
                        <a:ext cx="4786312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20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763" y="777875"/>
            <a:ext cx="561498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211186"/>
              </p:ext>
            </p:extLst>
          </p:nvPr>
        </p:nvGraphicFramePr>
        <p:xfrm>
          <a:off x="2071688" y="5756275"/>
          <a:ext cx="478631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73" name="Equation" r:id="rId4" imgW="1701800" imgH="444500" progId="Equation.DSMT4">
                  <p:embed/>
                </p:oleObj>
              </mc:Choice>
              <mc:Fallback>
                <p:oleObj name="Equation" r:id="rId4" imgW="1701800" imgH="44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756275"/>
                        <a:ext cx="4786312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21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763" y="712788"/>
            <a:ext cx="5686425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8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64160"/>
              </p:ext>
            </p:extLst>
          </p:nvPr>
        </p:nvGraphicFramePr>
        <p:xfrm>
          <a:off x="2071688" y="5756275"/>
          <a:ext cx="478631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97" name="Equation" r:id="rId4" imgW="1701800" imgH="444500" progId="Equation.DSMT4">
                  <p:embed/>
                </p:oleObj>
              </mc:Choice>
              <mc:Fallback>
                <p:oleObj name="Equation" r:id="rId4" imgW="1701800" imgH="44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756275"/>
                        <a:ext cx="4786312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22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763" y="777875"/>
            <a:ext cx="561498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9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035705"/>
              </p:ext>
            </p:extLst>
          </p:nvPr>
        </p:nvGraphicFramePr>
        <p:xfrm>
          <a:off x="2071688" y="5756275"/>
          <a:ext cx="478631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21" name="Equation" r:id="rId4" imgW="1701800" imgH="444500" progId="Equation.DSMT4">
                  <p:embed/>
                </p:oleObj>
              </mc:Choice>
              <mc:Fallback>
                <p:oleObj name="Equation" r:id="rId4" imgW="1701800" imgH="44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756275"/>
                        <a:ext cx="4786312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23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763" y="712788"/>
            <a:ext cx="5686425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0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296640"/>
              </p:ext>
            </p:extLst>
          </p:nvPr>
        </p:nvGraphicFramePr>
        <p:xfrm>
          <a:off x="2071688" y="5756275"/>
          <a:ext cx="478631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45" name="Equation" r:id="rId4" imgW="1701800" imgH="444500" progId="Equation.DSMT4">
                  <p:embed/>
                </p:oleObj>
              </mc:Choice>
              <mc:Fallback>
                <p:oleObj name="Equation" r:id="rId4" imgW="1701800" imgH="44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756275"/>
                        <a:ext cx="4786312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pic>
        <p:nvPicPr>
          <p:cNvPr id="524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763" y="714375"/>
            <a:ext cx="56864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1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96813"/>
              </p:ext>
            </p:extLst>
          </p:nvPr>
        </p:nvGraphicFramePr>
        <p:xfrm>
          <a:off x="2071688" y="5756275"/>
          <a:ext cx="478631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69" name="Equation" r:id="rId4" imgW="1701800" imgH="444500" progId="Equation.DSMT4">
                  <p:embed/>
                </p:oleObj>
              </mc:Choice>
              <mc:Fallback>
                <p:oleObj name="Equation" r:id="rId4" imgW="1701800" imgH="44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756275"/>
                        <a:ext cx="4786312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graphicFrame>
        <p:nvGraphicFramePr>
          <p:cNvPr id="504835" name="Object 3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33041809"/>
              </p:ext>
            </p:extLst>
          </p:nvPr>
        </p:nvGraphicFramePr>
        <p:xfrm>
          <a:off x="1746250" y="950913"/>
          <a:ext cx="5564188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88" name="Equation" r:id="rId3" imgW="2019300" imgH="381000" progId="Equation.DSMT4">
                  <p:embed/>
                </p:oleObj>
              </mc:Choice>
              <mc:Fallback>
                <p:oleObj name="Equation" r:id="rId3" imgW="2019300" imgH="38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950913"/>
                        <a:ext cx="5564188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4836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10488668"/>
              </p:ext>
            </p:extLst>
          </p:nvPr>
        </p:nvGraphicFramePr>
        <p:xfrm>
          <a:off x="3784600" y="4654550"/>
          <a:ext cx="10525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89" name="Equation" r:id="rId5" imgW="495300" imgH="241300" progId="Equation.DSMT4">
                  <p:embed/>
                </p:oleObj>
              </mc:Choice>
              <mc:Fallback>
                <p:oleObj name="Equation" r:id="rId5" imgW="495300" imgH="241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4654550"/>
                        <a:ext cx="1052513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4837" name="Line 5"/>
          <p:cNvSpPr>
            <a:spLocks noChangeShapeType="1"/>
          </p:cNvSpPr>
          <p:nvPr/>
        </p:nvSpPr>
        <p:spPr bwMode="auto">
          <a:xfrm>
            <a:off x="611188" y="5878513"/>
            <a:ext cx="7848600" cy="0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504838" name="Line 6"/>
          <p:cNvSpPr>
            <a:spLocks noChangeShapeType="1"/>
          </p:cNvSpPr>
          <p:nvPr/>
        </p:nvSpPr>
        <p:spPr bwMode="auto">
          <a:xfrm flipV="1">
            <a:off x="4356100" y="3359150"/>
            <a:ext cx="0" cy="3238500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504839" name="Freeform 7"/>
          <p:cNvSpPr>
            <a:spLocks/>
          </p:cNvSpPr>
          <p:nvPr/>
        </p:nvSpPr>
        <p:spPr bwMode="auto">
          <a:xfrm>
            <a:off x="1476375" y="2565400"/>
            <a:ext cx="6191250" cy="381635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61" y="272"/>
              </a:cxn>
              <a:cxn ang="0">
                <a:pos x="378" y="862"/>
              </a:cxn>
              <a:cxn ang="0">
                <a:pos x="1013" y="363"/>
              </a:cxn>
              <a:cxn ang="0">
                <a:pos x="1875" y="499"/>
              </a:cxn>
              <a:cxn ang="0">
                <a:pos x="2283" y="817"/>
              </a:cxn>
              <a:cxn ang="0">
                <a:pos x="2555" y="1089"/>
              </a:cxn>
            </a:cxnLst>
            <a:rect l="0" t="0" r="r" b="b"/>
            <a:pathLst>
              <a:path w="2555" h="1089">
                <a:moveTo>
                  <a:pt x="15" y="0"/>
                </a:moveTo>
                <a:cubicBezTo>
                  <a:pt x="7" y="64"/>
                  <a:pt x="0" y="128"/>
                  <a:pt x="61" y="272"/>
                </a:cubicBezTo>
                <a:cubicBezTo>
                  <a:pt x="122" y="416"/>
                  <a:pt x="219" y="847"/>
                  <a:pt x="378" y="862"/>
                </a:cubicBezTo>
                <a:cubicBezTo>
                  <a:pt x="537" y="877"/>
                  <a:pt x="764" y="424"/>
                  <a:pt x="1013" y="363"/>
                </a:cubicBezTo>
                <a:cubicBezTo>
                  <a:pt x="1262" y="302"/>
                  <a:pt x="1663" y="423"/>
                  <a:pt x="1875" y="499"/>
                </a:cubicBezTo>
                <a:cubicBezTo>
                  <a:pt x="2087" y="575"/>
                  <a:pt x="2170" y="719"/>
                  <a:pt x="2283" y="817"/>
                </a:cubicBezTo>
                <a:cubicBezTo>
                  <a:pt x="2396" y="915"/>
                  <a:pt x="2475" y="1002"/>
                  <a:pt x="2555" y="108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504840" name="Line 8"/>
          <p:cNvSpPr>
            <a:spLocks noChangeShapeType="1"/>
          </p:cNvSpPr>
          <p:nvPr/>
        </p:nvSpPr>
        <p:spPr bwMode="auto">
          <a:xfrm flipH="1" flipV="1">
            <a:off x="2484438" y="5661025"/>
            <a:ext cx="1871662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504841" name="Line 9"/>
          <p:cNvSpPr>
            <a:spLocks noChangeShapeType="1"/>
          </p:cNvSpPr>
          <p:nvPr/>
        </p:nvSpPr>
        <p:spPr bwMode="auto">
          <a:xfrm flipH="1" flipV="1">
            <a:off x="3276600" y="4652963"/>
            <a:ext cx="1066800" cy="1198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5048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028662"/>
              </p:ext>
            </p:extLst>
          </p:nvPr>
        </p:nvGraphicFramePr>
        <p:xfrm>
          <a:off x="3044825" y="5824538"/>
          <a:ext cx="3857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90" name="Equation" r:id="rId7" imgW="254000" imgH="241300" progId="Equation.DSMT4">
                  <p:embed/>
                </p:oleObj>
              </mc:Choice>
              <mc:Fallback>
                <p:oleObj name="Equation" r:id="rId7" imgW="254000" imgH="2413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5824538"/>
                        <a:ext cx="385763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4843" name="Object 11"/>
          <p:cNvGraphicFramePr>
            <a:graphicFrameLocks noChangeAspect="1"/>
          </p:cNvGraphicFramePr>
          <p:nvPr/>
        </p:nvGraphicFramePr>
        <p:xfrm>
          <a:off x="8532813" y="5662613"/>
          <a:ext cx="3762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91" name="Equation" r:id="rId9" imgW="177480" imgH="164880" progId="Equation.DSMT4">
                  <p:embed/>
                </p:oleObj>
              </mc:Choice>
              <mc:Fallback>
                <p:oleObj name="Equation" r:id="rId9" imgW="177480" imgH="164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813" y="5662613"/>
                        <a:ext cx="376237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4844" name="Object 12"/>
          <p:cNvGraphicFramePr>
            <a:graphicFrameLocks noChangeAspect="1"/>
          </p:cNvGraphicFramePr>
          <p:nvPr/>
        </p:nvGraphicFramePr>
        <p:xfrm>
          <a:off x="4284663" y="2854325"/>
          <a:ext cx="2952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92" name="Equation" r:id="rId11" imgW="139680" imgH="164880" progId="Equation.DSMT4">
                  <p:embed/>
                </p:oleObj>
              </mc:Choice>
              <mc:Fallback>
                <p:oleObj name="Equation" r:id="rId11" imgW="139680" imgH="164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854325"/>
                        <a:ext cx="2952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4845" name="Line 13"/>
          <p:cNvSpPr>
            <a:spLocks noChangeShapeType="1"/>
          </p:cNvSpPr>
          <p:nvPr/>
        </p:nvSpPr>
        <p:spPr bwMode="auto">
          <a:xfrm flipV="1">
            <a:off x="2484438" y="4652963"/>
            <a:ext cx="792162" cy="936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Significado de la derivada</a:t>
            </a:r>
          </a:p>
        </p:txBody>
      </p:sp>
      <p:graphicFrame>
        <p:nvGraphicFramePr>
          <p:cNvPr id="48640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3911216"/>
              </p:ext>
            </p:extLst>
          </p:nvPr>
        </p:nvGraphicFramePr>
        <p:xfrm>
          <a:off x="1282700" y="828675"/>
          <a:ext cx="16652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86" name="Equation" r:id="rId3" imgW="571500" imgH="203200" progId="Equation.DSMT4">
                  <p:embed/>
                </p:oleObj>
              </mc:Choice>
              <mc:Fallback>
                <p:oleObj name="Equation" r:id="rId3" imgW="5715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828675"/>
                        <a:ext cx="1665288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04" name="Line 4"/>
          <p:cNvSpPr>
            <a:spLocks noChangeShapeType="1"/>
          </p:cNvSpPr>
          <p:nvPr/>
        </p:nvSpPr>
        <p:spPr bwMode="auto">
          <a:xfrm flipH="1">
            <a:off x="1708150" y="3124200"/>
            <a:ext cx="1941513" cy="188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86405" name="Line 5"/>
          <p:cNvSpPr>
            <a:spLocks noChangeShapeType="1"/>
          </p:cNvSpPr>
          <p:nvPr/>
        </p:nvSpPr>
        <p:spPr bwMode="auto">
          <a:xfrm>
            <a:off x="3649663" y="3124200"/>
            <a:ext cx="3425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 flipH="1" flipV="1">
            <a:off x="3629025" y="987425"/>
            <a:ext cx="20638" cy="213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486407" name="Object 7"/>
          <p:cNvGraphicFramePr>
            <a:graphicFrameLocks noChangeAspect="1"/>
          </p:cNvGraphicFramePr>
          <p:nvPr/>
        </p:nvGraphicFramePr>
        <p:xfrm>
          <a:off x="1422400" y="5013325"/>
          <a:ext cx="29845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87" name="Equation" r:id="rId5" imgW="177480" imgH="164880" progId="Equation.DSMT4">
                  <p:embed/>
                </p:oleObj>
              </mc:Choice>
              <mc:Fallback>
                <p:oleObj name="Equation" r:id="rId5" imgW="177480" imgH="164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013325"/>
                        <a:ext cx="298450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08" name="Object 8"/>
          <p:cNvGraphicFramePr>
            <a:graphicFrameLocks noChangeAspect="1"/>
          </p:cNvGraphicFramePr>
          <p:nvPr/>
        </p:nvGraphicFramePr>
        <p:xfrm>
          <a:off x="7164388" y="2946400"/>
          <a:ext cx="233362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88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946400"/>
                        <a:ext cx="233362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09" name="Object 9"/>
          <p:cNvGraphicFramePr>
            <a:graphicFrameLocks noChangeAspect="1"/>
          </p:cNvGraphicFramePr>
          <p:nvPr/>
        </p:nvGraphicFramePr>
        <p:xfrm>
          <a:off x="3514725" y="692150"/>
          <a:ext cx="25558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89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692150"/>
                        <a:ext cx="255588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10" name="Freeform 10"/>
          <p:cNvSpPr>
            <a:spLocks/>
          </p:cNvSpPr>
          <p:nvPr/>
        </p:nvSpPr>
        <p:spPr bwMode="auto">
          <a:xfrm rot="-182649">
            <a:off x="1173163" y="1617663"/>
            <a:ext cx="6567487" cy="2501900"/>
          </a:xfrm>
          <a:custGeom>
            <a:avLst/>
            <a:gdLst/>
            <a:ahLst/>
            <a:cxnLst>
              <a:cxn ang="0">
                <a:pos x="0" y="1285"/>
              </a:cxn>
              <a:cxn ang="0">
                <a:pos x="726" y="831"/>
              </a:cxn>
              <a:cxn ang="0">
                <a:pos x="1587" y="1104"/>
              </a:cxn>
              <a:cxn ang="0">
                <a:pos x="2540" y="287"/>
              </a:cxn>
              <a:cxn ang="0">
                <a:pos x="3583" y="15"/>
              </a:cxn>
              <a:cxn ang="0">
                <a:pos x="4173" y="378"/>
              </a:cxn>
              <a:cxn ang="0">
                <a:pos x="4536" y="287"/>
              </a:cxn>
            </a:cxnLst>
            <a:rect l="0" t="0" r="r" b="b"/>
            <a:pathLst>
              <a:path w="4536" h="1285">
                <a:moveTo>
                  <a:pt x="0" y="1285"/>
                </a:moveTo>
                <a:cubicBezTo>
                  <a:pt x="231" y="1073"/>
                  <a:pt x="462" y="861"/>
                  <a:pt x="726" y="831"/>
                </a:cubicBezTo>
                <a:cubicBezTo>
                  <a:pt x="990" y="801"/>
                  <a:pt x="1285" y="1195"/>
                  <a:pt x="1587" y="1104"/>
                </a:cubicBezTo>
                <a:cubicBezTo>
                  <a:pt x="1889" y="1013"/>
                  <a:pt x="2208" y="468"/>
                  <a:pt x="2540" y="287"/>
                </a:cubicBezTo>
                <a:cubicBezTo>
                  <a:pt x="2872" y="106"/>
                  <a:pt x="3311" y="0"/>
                  <a:pt x="3583" y="15"/>
                </a:cubicBezTo>
                <a:cubicBezTo>
                  <a:pt x="3855" y="30"/>
                  <a:pt x="4014" y="333"/>
                  <a:pt x="4173" y="378"/>
                </a:cubicBezTo>
                <a:cubicBezTo>
                  <a:pt x="4332" y="423"/>
                  <a:pt x="4434" y="355"/>
                  <a:pt x="4536" y="287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 flipV="1">
            <a:off x="3492500" y="3349625"/>
            <a:ext cx="1263650" cy="511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486412" name="Object 1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48484457"/>
              </p:ext>
            </p:extLst>
          </p:nvPr>
        </p:nvGraphicFramePr>
        <p:xfrm>
          <a:off x="4673600" y="3284538"/>
          <a:ext cx="4714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90" name="Equation" r:id="rId11" imgW="228600" imgH="406400" progId="Equation.DSMT4">
                  <p:embed/>
                </p:oleObj>
              </mc:Choice>
              <mc:Fallback>
                <p:oleObj name="Equation" r:id="rId11" imgW="228600" imgH="40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3284538"/>
                        <a:ext cx="47148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13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96452201"/>
              </p:ext>
            </p:extLst>
          </p:nvPr>
        </p:nvGraphicFramePr>
        <p:xfrm>
          <a:off x="1104900" y="5464175"/>
          <a:ext cx="71913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91" name="Equation" r:id="rId13" imgW="2336800" imgH="368300" progId="Equation.DSMT4">
                  <p:embed/>
                </p:oleObj>
              </mc:Choice>
              <mc:Fallback>
                <p:oleObj name="Equation" r:id="rId13" imgW="2336800" imgH="3683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5464175"/>
                        <a:ext cx="7191375" cy="11334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derivadas de orden superior</a:t>
            </a:r>
          </a:p>
        </p:txBody>
      </p:sp>
      <p:graphicFrame>
        <p:nvGraphicFramePr>
          <p:cNvPr id="72707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33308892"/>
              </p:ext>
            </p:extLst>
          </p:nvPr>
        </p:nvGraphicFramePr>
        <p:xfrm>
          <a:off x="1846263" y="1143000"/>
          <a:ext cx="5775325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40" name="Equation" r:id="rId3" imgW="1917700" imgH="1600200" progId="Equation.DSMT4">
                  <p:embed/>
                </p:oleObj>
              </mc:Choice>
              <mc:Fallback>
                <p:oleObj name="Equation" r:id="rId3" imgW="1917700" imgH="1600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1143000"/>
                        <a:ext cx="5775325" cy="481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388008130"/>
              </p:ext>
            </p:extLst>
          </p:nvPr>
        </p:nvGraphicFramePr>
        <p:xfrm>
          <a:off x="638175" y="2000250"/>
          <a:ext cx="793908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64" name="Equation" r:id="rId3" imgW="2997200" imgH="1193800" progId="Equation.DSMT4">
                  <p:embed/>
                </p:oleObj>
              </mc:Choice>
              <mc:Fallback>
                <p:oleObj name="Equation" r:id="rId3" imgW="2997200" imgH="119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2000250"/>
                        <a:ext cx="7939088" cy="316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7" name="WordArt 3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0737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 diferencial de las funciones</a:t>
            </a:r>
          </a:p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vectoriales de una variable real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4"/>
          <p:cNvSpPr>
            <a:spLocks noChangeArrowheads="1"/>
          </p:cNvSpPr>
          <p:nvPr/>
        </p:nvSpPr>
        <p:spPr bwMode="auto">
          <a:xfrm>
            <a:off x="323850" y="1538288"/>
            <a:ext cx="85915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0" dirty="0">
                <a:solidFill>
                  <a:srgbClr val="008000"/>
                </a:solidFill>
              </a:rPr>
              <a:t>De </a:t>
            </a:r>
            <a:r>
              <a:rPr lang="en-US" sz="4000" b="0" dirty="0" err="1">
                <a:solidFill>
                  <a:srgbClr val="008000"/>
                </a:solidFill>
              </a:rPr>
              <a:t>manera</a:t>
            </a:r>
            <a:r>
              <a:rPr lang="en-US" sz="4000" b="0" dirty="0">
                <a:solidFill>
                  <a:srgbClr val="008000"/>
                </a:solidFill>
              </a:rPr>
              <a:t> </a:t>
            </a:r>
            <a:r>
              <a:rPr lang="en-US" sz="4000" b="0" dirty="0" err="1">
                <a:solidFill>
                  <a:srgbClr val="008000"/>
                </a:solidFill>
              </a:rPr>
              <a:t>intuitiva</a:t>
            </a:r>
            <a:r>
              <a:rPr lang="en-US" sz="4000" b="0" dirty="0">
                <a:solidFill>
                  <a:srgbClr val="008000"/>
                </a:solidFill>
              </a:rPr>
              <a:t> </a:t>
            </a:r>
            <a:r>
              <a:rPr lang="en-US" sz="4000" b="0" dirty="0" err="1">
                <a:solidFill>
                  <a:srgbClr val="008000"/>
                </a:solidFill>
              </a:rPr>
              <a:t>podemos</a:t>
            </a:r>
            <a:r>
              <a:rPr lang="en-US" sz="4000" b="0" dirty="0">
                <a:solidFill>
                  <a:srgbClr val="008000"/>
                </a:solidFill>
              </a:rPr>
              <a:t> </a:t>
            </a:r>
            <a:r>
              <a:rPr lang="en-US" sz="4000" b="0" dirty="0" err="1">
                <a:solidFill>
                  <a:srgbClr val="008000"/>
                </a:solidFill>
              </a:rPr>
              <a:t>decir</a:t>
            </a:r>
            <a:r>
              <a:rPr lang="en-US" sz="4000" b="0" dirty="0">
                <a:solidFill>
                  <a:srgbClr val="008000"/>
                </a:solidFill>
              </a:rPr>
              <a:t> </a:t>
            </a:r>
            <a:r>
              <a:rPr lang="en-US" sz="4000" b="0" dirty="0" err="1">
                <a:solidFill>
                  <a:srgbClr val="008000"/>
                </a:solidFill>
              </a:rPr>
              <a:t>que</a:t>
            </a:r>
            <a:r>
              <a:rPr lang="en-US" sz="4000" b="0" dirty="0">
                <a:solidFill>
                  <a:srgbClr val="008000"/>
                </a:solidFill>
              </a:rPr>
              <a:t> </a:t>
            </a:r>
            <a:r>
              <a:rPr lang="en-US" sz="4000" b="0" dirty="0" err="1">
                <a:solidFill>
                  <a:srgbClr val="008000"/>
                </a:solidFill>
              </a:rPr>
              <a:t>una</a:t>
            </a:r>
            <a:r>
              <a:rPr lang="en-US" sz="4000" b="0" dirty="0">
                <a:solidFill>
                  <a:srgbClr val="008000"/>
                </a:solidFill>
              </a:rPr>
              <a:t> </a:t>
            </a:r>
            <a:r>
              <a:rPr lang="en-US" sz="4000" b="0" dirty="0" err="1">
                <a:solidFill>
                  <a:srgbClr val="008000"/>
                </a:solidFill>
              </a:rPr>
              <a:t>función</a:t>
            </a:r>
            <a:r>
              <a:rPr lang="en-US" sz="4000" b="0" dirty="0">
                <a:solidFill>
                  <a:srgbClr val="008000"/>
                </a:solidFill>
              </a:rPr>
              <a:t> </a:t>
            </a:r>
            <a:r>
              <a:rPr lang="en-US" sz="4000" b="0" dirty="0" err="1">
                <a:solidFill>
                  <a:srgbClr val="008000"/>
                </a:solidFill>
              </a:rPr>
              <a:t>es</a:t>
            </a:r>
            <a:r>
              <a:rPr lang="en-US" sz="4000" b="0" dirty="0">
                <a:solidFill>
                  <a:srgbClr val="008000"/>
                </a:solidFill>
              </a:rPr>
              <a:t> </a:t>
            </a:r>
            <a:r>
              <a:rPr lang="en-US" sz="4000" b="0" dirty="0" err="1">
                <a:solidFill>
                  <a:srgbClr val="008000"/>
                </a:solidFill>
              </a:rPr>
              <a:t>una</a:t>
            </a:r>
            <a:r>
              <a:rPr lang="en-US" sz="4000" b="0" dirty="0">
                <a:solidFill>
                  <a:srgbClr val="008000"/>
                </a:solidFill>
              </a:rPr>
              <a:t> </a:t>
            </a:r>
            <a:r>
              <a:rPr lang="en-US" sz="4000" b="0" dirty="0" err="1">
                <a:solidFill>
                  <a:srgbClr val="008000"/>
                </a:solidFill>
              </a:rPr>
              <a:t>relación</a:t>
            </a:r>
            <a:r>
              <a:rPr lang="en-US" sz="4000" b="0" dirty="0">
                <a:solidFill>
                  <a:srgbClr val="008000"/>
                </a:solidFill>
              </a:rPr>
              <a:t> entre dos magnitudes, de </a:t>
            </a:r>
            <a:r>
              <a:rPr lang="en-US" sz="4000" b="0" dirty="0" err="1">
                <a:solidFill>
                  <a:srgbClr val="008000"/>
                </a:solidFill>
              </a:rPr>
              <a:t>tal</a:t>
            </a:r>
            <a:r>
              <a:rPr lang="en-US" sz="4000" b="0" dirty="0">
                <a:solidFill>
                  <a:srgbClr val="008000"/>
                </a:solidFill>
              </a:rPr>
              <a:t> </a:t>
            </a:r>
            <a:r>
              <a:rPr lang="en-US" sz="4000" b="0" dirty="0" err="1">
                <a:solidFill>
                  <a:srgbClr val="008000"/>
                </a:solidFill>
              </a:rPr>
              <a:t>manera</a:t>
            </a:r>
            <a:r>
              <a:rPr lang="en-US" sz="4000" b="0" dirty="0">
                <a:solidFill>
                  <a:srgbClr val="008000"/>
                </a:solidFill>
              </a:rPr>
              <a:t> </a:t>
            </a:r>
            <a:r>
              <a:rPr lang="en-US" sz="4000" b="0" dirty="0" err="1">
                <a:solidFill>
                  <a:srgbClr val="008000"/>
                </a:solidFill>
              </a:rPr>
              <a:t>que</a:t>
            </a:r>
            <a:r>
              <a:rPr lang="en-US" sz="4000" b="0" dirty="0">
                <a:solidFill>
                  <a:srgbClr val="008000"/>
                </a:solidFill>
              </a:rPr>
              <a:t> a </a:t>
            </a:r>
            <a:r>
              <a:rPr lang="en-US" sz="4000" b="0" dirty="0" err="1">
                <a:solidFill>
                  <a:srgbClr val="008000"/>
                </a:solidFill>
              </a:rPr>
              <a:t>cada</a:t>
            </a:r>
            <a:r>
              <a:rPr lang="en-US" sz="4000" b="0" dirty="0">
                <a:solidFill>
                  <a:srgbClr val="008000"/>
                </a:solidFill>
              </a:rPr>
              <a:t> valor de la </a:t>
            </a:r>
            <a:r>
              <a:rPr lang="en-US" sz="4000" b="0" dirty="0" err="1">
                <a:solidFill>
                  <a:srgbClr val="008000"/>
                </a:solidFill>
              </a:rPr>
              <a:t>primera</a:t>
            </a:r>
            <a:r>
              <a:rPr lang="en-US" sz="4000" b="0" dirty="0">
                <a:solidFill>
                  <a:srgbClr val="008000"/>
                </a:solidFill>
              </a:rPr>
              <a:t> le </a:t>
            </a:r>
            <a:r>
              <a:rPr lang="en-US" sz="4000" b="0" dirty="0" err="1">
                <a:solidFill>
                  <a:srgbClr val="008000"/>
                </a:solidFill>
              </a:rPr>
              <a:t>corresponde</a:t>
            </a:r>
            <a:r>
              <a:rPr lang="en-US" sz="4000" b="0" dirty="0">
                <a:solidFill>
                  <a:srgbClr val="008000"/>
                </a:solidFill>
              </a:rPr>
              <a:t> un </a:t>
            </a:r>
            <a:r>
              <a:rPr lang="en-US" sz="4000" b="0" dirty="0" err="1">
                <a:solidFill>
                  <a:srgbClr val="008000"/>
                </a:solidFill>
              </a:rPr>
              <a:t>único</a:t>
            </a:r>
            <a:r>
              <a:rPr lang="en-US" sz="4000" b="0" dirty="0">
                <a:solidFill>
                  <a:srgbClr val="008000"/>
                </a:solidFill>
              </a:rPr>
              <a:t> valor de la </a:t>
            </a:r>
            <a:r>
              <a:rPr lang="en-US" sz="4000" b="0" dirty="0" err="1">
                <a:solidFill>
                  <a:srgbClr val="008000"/>
                </a:solidFill>
              </a:rPr>
              <a:t>segunda</a:t>
            </a:r>
            <a:r>
              <a:rPr lang="en-US" sz="4000" b="0" dirty="0">
                <a:solidFill>
                  <a:srgbClr val="008000"/>
                </a:solidFill>
              </a:rPr>
              <a:t>. </a:t>
            </a:r>
          </a:p>
        </p:txBody>
      </p:sp>
      <p:sp>
        <p:nvSpPr>
          <p:cNvPr id="293891" name="WordArt 5"/>
          <p:cNvSpPr>
            <a:spLocks noChangeArrowheads="1" noChangeShapeType="1" noTextEdit="1"/>
          </p:cNvSpPr>
          <p:nvPr/>
        </p:nvSpPr>
        <p:spPr bwMode="auto">
          <a:xfrm>
            <a:off x="899592" y="333375"/>
            <a:ext cx="705678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El concepto de función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395536" y="188640"/>
            <a:ext cx="8207375" cy="3594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Reglas de derivación</a:t>
            </a:r>
          </a:p>
        </p:txBody>
      </p:sp>
      <p:graphicFrame>
        <p:nvGraphicFramePr>
          <p:cNvPr id="83973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74560793"/>
              </p:ext>
            </p:extLst>
          </p:nvPr>
        </p:nvGraphicFramePr>
        <p:xfrm>
          <a:off x="1768475" y="981075"/>
          <a:ext cx="5532438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9" name="Equation" r:id="rId3" imgW="1600200" imgH="1562100" progId="Equation.DSMT4">
                  <p:embed/>
                </p:oleObj>
              </mc:Choice>
              <mc:Fallback>
                <p:oleObj name="Equation" r:id="rId3" imgW="1600200" imgH="1562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981075"/>
                        <a:ext cx="5532438" cy="540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57224" y="428604"/>
            <a:ext cx="8001056" cy="55007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Fin del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repaso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cálculo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642910" y="548680"/>
            <a:ext cx="8215370" cy="4355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instantánea  de una partícula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718377"/>
              </p:ext>
            </p:extLst>
          </p:nvPr>
        </p:nvGraphicFramePr>
        <p:xfrm>
          <a:off x="1787525" y="2193925"/>
          <a:ext cx="5245100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7" name="Equation" r:id="rId3" imgW="1066800" imgH="444500" progId="Equation.DSMT4">
                  <p:embed/>
                </p:oleObj>
              </mc:Choice>
              <mc:Fallback>
                <p:oleObj name="Equation" r:id="rId3" imgW="1066800" imgH="44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2193925"/>
                        <a:ext cx="5245100" cy="205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611560" y="260648"/>
            <a:ext cx="8001056" cy="5234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Rapidez instantánea  de una partícula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147024"/>
              </p:ext>
            </p:extLst>
          </p:nvPr>
        </p:nvGraphicFramePr>
        <p:xfrm>
          <a:off x="3929063" y="3814763"/>
          <a:ext cx="1714500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8" name="Equation" r:id="rId3" imgW="177800" imgH="279400" progId="Equation.DSMT4">
                  <p:embed/>
                </p:oleObj>
              </mc:Choice>
              <mc:Fallback>
                <p:oleObj name="Equation" r:id="rId3" imgW="1778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814763"/>
                        <a:ext cx="1714500" cy="253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754176"/>
              </p:ext>
            </p:extLst>
          </p:nvPr>
        </p:nvGraphicFramePr>
        <p:xfrm>
          <a:off x="1897063" y="1257300"/>
          <a:ext cx="5245100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9" name="Equation" r:id="rId5" imgW="1066800" imgH="444500" progId="Equation.DSMT4">
                  <p:embed/>
                </p:oleObj>
              </mc:Choice>
              <mc:Fallback>
                <p:oleObj name="Equation" r:id="rId5" imgW="1066800" imgH="444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257300"/>
                        <a:ext cx="5245100" cy="2055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00034" y="357166"/>
            <a:ext cx="8358246" cy="6985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Aceleración promedio de una partícula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716297"/>
              </p:ext>
            </p:extLst>
          </p:nvPr>
        </p:nvGraphicFramePr>
        <p:xfrm>
          <a:off x="3255963" y="1798638"/>
          <a:ext cx="2495550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99" name="Equation" r:id="rId3" imgW="508000" imgH="419100" progId="Equation.DSMT4">
                  <p:embed/>
                </p:oleObj>
              </mc:Choice>
              <mc:Fallback>
                <p:oleObj name="Equation" r:id="rId3" imgW="5080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3" y="1798638"/>
                        <a:ext cx="2495550" cy="193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28596" y="357166"/>
            <a:ext cx="8358246" cy="6985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Aceleración instantánea  de una partícula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399228"/>
              </p:ext>
            </p:extLst>
          </p:nvPr>
        </p:nvGraphicFramePr>
        <p:xfrm>
          <a:off x="1693863" y="2193925"/>
          <a:ext cx="5432425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1" name="Equation" r:id="rId3" imgW="1104900" imgH="444500" progId="Equation.DSMT4">
                  <p:embed/>
                </p:oleObj>
              </mc:Choice>
              <mc:Fallback>
                <p:oleObj name="Equation" r:id="rId3" imgW="1104900" imgH="44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2193925"/>
                        <a:ext cx="5432425" cy="205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00034" y="357166"/>
            <a:ext cx="8429684" cy="6985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Aceleración instantánea  de una partícula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758467"/>
              </p:ext>
            </p:extLst>
          </p:nvPr>
        </p:nvGraphicFramePr>
        <p:xfrm>
          <a:off x="2193925" y="2222500"/>
          <a:ext cx="4432300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23" name="Equation" r:id="rId3" imgW="901700" imgH="431800" progId="Equation.DSMT4">
                  <p:embed/>
                </p:oleObj>
              </mc:Choice>
              <mc:Fallback>
                <p:oleObj name="Equation" r:id="rId3" imgW="901700" imgH="431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2222500"/>
                        <a:ext cx="4432300" cy="199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1187624" y="260648"/>
            <a:ext cx="6686550" cy="503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Movimiento tiro parabólico</a:t>
            </a: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465193"/>
              </p:ext>
            </p:extLst>
          </p:nvPr>
        </p:nvGraphicFramePr>
        <p:xfrm>
          <a:off x="749300" y="1209675"/>
          <a:ext cx="7810500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4" name="Equation" r:id="rId3" imgW="2705100" imgH="1981200" progId="Equation.DSMT4">
                  <p:embed/>
                </p:oleObj>
              </mc:Choice>
              <mc:Fallback>
                <p:oleObj name="Equation" r:id="rId3" imgW="2705100" imgH="198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209675"/>
                        <a:ext cx="7810500" cy="521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WordArt 2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743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Ejemplos de funciones</a:t>
            </a:r>
          </a:p>
        </p:txBody>
      </p:sp>
      <p:sp>
        <p:nvSpPr>
          <p:cNvPr id="294915" name="Oval 3"/>
          <p:cNvSpPr>
            <a:spLocks noChangeArrowheads="1"/>
          </p:cNvSpPr>
          <p:nvPr/>
        </p:nvSpPr>
        <p:spPr bwMode="auto">
          <a:xfrm>
            <a:off x="323850" y="1771650"/>
            <a:ext cx="2447925" cy="2374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755650" y="2274888"/>
            <a:ext cx="182086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0" dirty="0">
                <a:solidFill>
                  <a:srgbClr val="FF0000"/>
                </a:solidFill>
                <a:cs typeface="Arial" charset="0"/>
              </a:rPr>
              <a:t>Conjunto de seres humanos</a:t>
            </a:r>
            <a:endParaRPr lang="es-ES" sz="2400" b="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714380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Física</a:t>
            </a:r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general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3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3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71472" y="1687520"/>
            <a:ext cx="800105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800"/>
              </a:spcBef>
              <a:buFont typeface="+mj-lt"/>
              <a:buAutoNum type="arabicPeriod"/>
            </a:pPr>
            <a:r>
              <a:rPr lang="es-MX" sz="4400" dirty="0" smtClean="0">
                <a:solidFill>
                  <a:srgbClr val="008000"/>
                </a:solidFill>
              </a:rPr>
              <a:t>Mecánica clásica</a:t>
            </a:r>
          </a:p>
          <a:p>
            <a:pPr marL="228600" indent="-228600">
              <a:spcBef>
                <a:spcPts val="1800"/>
              </a:spcBef>
              <a:buFont typeface="+mj-lt"/>
              <a:buAutoNum type="arabicPeriod"/>
            </a:pPr>
            <a:r>
              <a:rPr lang="es-MX" sz="4400" dirty="0" smtClean="0">
                <a:solidFill>
                  <a:srgbClr val="008000"/>
                </a:solidFill>
              </a:rPr>
              <a:t>Termodinámica y teoría cinética de los gases</a:t>
            </a:r>
          </a:p>
          <a:p>
            <a:pPr marL="228600" indent="-228600">
              <a:spcBef>
                <a:spcPts val="1800"/>
              </a:spcBef>
              <a:buFont typeface="+mj-lt"/>
              <a:buAutoNum type="arabicPeriod"/>
            </a:pPr>
            <a:r>
              <a:rPr lang="es-MX" sz="4400" dirty="0" smtClean="0">
                <a:solidFill>
                  <a:srgbClr val="008000"/>
                </a:solidFill>
              </a:rPr>
              <a:t>Electromagnetismo</a:t>
            </a:r>
          </a:p>
          <a:p>
            <a:pPr marL="228600" indent="-228600">
              <a:spcBef>
                <a:spcPts val="1800"/>
              </a:spcBef>
              <a:buFont typeface="+mj-lt"/>
              <a:buAutoNum type="arabicPeriod"/>
            </a:pPr>
            <a:r>
              <a:rPr lang="es-MX" sz="4400" dirty="0" smtClean="0">
                <a:solidFill>
                  <a:srgbClr val="008000"/>
                </a:solidFill>
              </a:rPr>
              <a:t>Introducción a la Mecánica cuántica elemental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WordArt 2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743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Ejemplos de funciones</a:t>
            </a:r>
          </a:p>
        </p:txBody>
      </p:sp>
      <p:sp>
        <p:nvSpPr>
          <p:cNvPr id="295939" name="Oval 3"/>
          <p:cNvSpPr>
            <a:spLocks noChangeArrowheads="1"/>
          </p:cNvSpPr>
          <p:nvPr/>
        </p:nvSpPr>
        <p:spPr bwMode="auto">
          <a:xfrm>
            <a:off x="6445250" y="1771650"/>
            <a:ext cx="2447925" cy="2374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6877050" y="2274888"/>
            <a:ext cx="182086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0" dirty="0">
                <a:solidFill>
                  <a:srgbClr val="FF0000"/>
                </a:solidFill>
                <a:cs typeface="Arial" charset="0"/>
              </a:rPr>
              <a:t>Conjunto de seres humanos</a:t>
            </a:r>
            <a:endParaRPr lang="es-ES" sz="2400" b="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WordArt 2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743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Ejemplos de funciones</a:t>
            </a:r>
          </a:p>
        </p:txBody>
      </p:sp>
      <p:sp>
        <p:nvSpPr>
          <p:cNvPr id="296963" name="Oval 3"/>
          <p:cNvSpPr>
            <a:spLocks noChangeArrowheads="1"/>
          </p:cNvSpPr>
          <p:nvPr/>
        </p:nvSpPr>
        <p:spPr bwMode="auto">
          <a:xfrm>
            <a:off x="323850" y="1771650"/>
            <a:ext cx="2447925" cy="2374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755650" y="2274888"/>
            <a:ext cx="182086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0" dirty="0">
                <a:solidFill>
                  <a:srgbClr val="FF0000"/>
                </a:solidFill>
                <a:cs typeface="Arial" charset="0"/>
              </a:rPr>
              <a:t>Conjunto de seres humanos</a:t>
            </a:r>
            <a:endParaRPr lang="es-ES" sz="2400" b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>
            <a:off x="2916238" y="2997200"/>
            <a:ext cx="3240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2987675" y="1593850"/>
            <a:ext cx="302418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0" dirty="0">
                <a:solidFill>
                  <a:srgbClr val="008000"/>
                </a:solidFill>
                <a:cs typeface="Arial" charset="0"/>
              </a:rPr>
              <a:t>A cada ser humano se le asocia su padre biológico</a:t>
            </a:r>
            <a:endParaRPr lang="es-ES" sz="2400" b="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96967" name="Oval 7"/>
          <p:cNvSpPr>
            <a:spLocks noChangeArrowheads="1"/>
          </p:cNvSpPr>
          <p:nvPr/>
        </p:nvSpPr>
        <p:spPr bwMode="auto">
          <a:xfrm>
            <a:off x="6696075" y="1700213"/>
            <a:ext cx="2447925" cy="2374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7019925" y="2133600"/>
            <a:ext cx="182086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0" dirty="0">
                <a:solidFill>
                  <a:srgbClr val="FF0000"/>
                </a:solidFill>
                <a:cs typeface="Arial" charset="0"/>
              </a:rPr>
              <a:t>Conjunto de seres humanos</a:t>
            </a:r>
            <a:endParaRPr lang="es-ES" sz="2400" b="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WordArt 2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743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Ejemplos de funciones</a:t>
            </a:r>
          </a:p>
        </p:txBody>
      </p:sp>
      <p:sp>
        <p:nvSpPr>
          <p:cNvPr id="297987" name="Oval 3"/>
          <p:cNvSpPr>
            <a:spLocks noChangeArrowheads="1"/>
          </p:cNvSpPr>
          <p:nvPr/>
        </p:nvSpPr>
        <p:spPr bwMode="auto">
          <a:xfrm>
            <a:off x="323850" y="1374775"/>
            <a:ext cx="2447925" cy="2374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755650" y="1878013"/>
            <a:ext cx="182086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0" dirty="0">
                <a:solidFill>
                  <a:srgbClr val="FF0000"/>
                </a:solidFill>
                <a:cs typeface="Arial" charset="0"/>
              </a:rPr>
              <a:t>Conjunto de seres humanos</a:t>
            </a:r>
            <a:endParaRPr lang="es-ES" sz="2400" b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97989" name="Line 5"/>
          <p:cNvSpPr>
            <a:spLocks noChangeShapeType="1"/>
          </p:cNvSpPr>
          <p:nvPr/>
        </p:nvSpPr>
        <p:spPr bwMode="auto">
          <a:xfrm>
            <a:off x="2916238" y="2600325"/>
            <a:ext cx="3240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2987675" y="1196975"/>
            <a:ext cx="302418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0" dirty="0">
                <a:solidFill>
                  <a:srgbClr val="008000"/>
                </a:solidFill>
                <a:cs typeface="Arial" charset="0"/>
              </a:rPr>
              <a:t>A cada ser humano se le asocia su padre biológico</a:t>
            </a:r>
            <a:endParaRPr lang="es-ES" sz="2400" b="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179512" y="3933056"/>
            <a:ext cx="87849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es-MX" sz="2400" b="0" dirty="0">
                <a:solidFill>
                  <a:srgbClr val="0000FF"/>
                </a:solidFill>
                <a:cs typeface="Arial" charset="0"/>
              </a:rPr>
              <a:t>Todo elemento del dominio tiene asociado un único elemento del contradominio. Todo ser humano tiene un único padre </a:t>
            </a:r>
            <a:r>
              <a:rPr lang="es-MX" sz="2400" b="0" dirty="0" smtClean="0">
                <a:solidFill>
                  <a:srgbClr val="0000FF"/>
                </a:solidFill>
                <a:cs typeface="Arial" charset="0"/>
              </a:rPr>
              <a:t>biológico</a:t>
            </a:r>
          </a:p>
          <a:p>
            <a:pPr algn="just"/>
            <a:endParaRPr lang="es-MX" sz="2400" b="0" dirty="0">
              <a:solidFill>
                <a:srgbClr val="0000FF"/>
              </a:solidFill>
              <a:cs typeface="Arial" charset="0"/>
            </a:endParaRPr>
          </a:p>
          <a:p>
            <a:pPr algn="just">
              <a:buFontTx/>
              <a:buChar char="•"/>
            </a:pPr>
            <a:r>
              <a:rPr lang="es-MX" sz="2400" b="0" dirty="0">
                <a:solidFill>
                  <a:srgbClr val="0000FF"/>
                </a:solidFill>
                <a:cs typeface="Arial" charset="0"/>
              </a:rPr>
              <a:t>No todo elemento del contradominio tiene asociado un elemento del dominio. No todo ser humano es un padre biológico</a:t>
            </a:r>
            <a:endParaRPr lang="es-ES" sz="2400" b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97992" name="Oval 8"/>
          <p:cNvSpPr>
            <a:spLocks noChangeArrowheads="1"/>
          </p:cNvSpPr>
          <p:nvPr/>
        </p:nvSpPr>
        <p:spPr bwMode="auto">
          <a:xfrm>
            <a:off x="6445250" y="1377950"/>
            <a:ext cx="2447925" cy="2374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6877050" y="1881188"/>
            <a:ext cx="182086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0" dirty="0">
                <a:solidFill>
                  <a:srgbClr val="FF0000"/>
                </a:solidFill>
                <a:cs typeface="Arial" charset="0"/>
              </a:rPr>
              <a:t>Conjunto de seres humanos</a:t>
            </a:r>
            <a:endParaRPr lang="es-ES" sz="2400" b="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3"/>
          <p:cNvSpPr>
            <a:spLocks noChangeArrowheads="1" noChangeShapeType="1" noTextEdit="1"/>
          </p:cNvSpPr>
          <p:nvPr/>
        </p:nvSpPr>
        <p:spPr bwMode="auto">
          <a:xfrm>
            <a:off x="827584" y="404664"/>
            <a:ext cx="684076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Definición de función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1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170313"/>
              </p:ext>
            </p:extLst>
          </p:nvPr>
        </p:nvGraphicFramePr>
        <p:xfrm>
          <a:off x="179388" y="1844675"/>
          <a:ext cx="8856662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13" name="Equation" r:id="rId5" imgW="3975100" imgH="1803400" progId="Equation.DSMT4">
                  <p:embed/>
                </p:oleObj>
              </mc:Choice>
              <mc:Fallback>
                <p:oleObj name="Equation" r:id="rId5" imgW="3975100" imgH="180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44675"/>
                        <a:ext cx="8856662" cy="435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WordArt 2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743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El concepto de función</a:t>
            </a: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179388" y="1790700"/>
            <a:ext cx="8624887" cy="470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3200" b="0" dirty="0">
                <a:solidFill>
                  <a:srgbClr val="008000"/>
                </a:solidFill>
                <a:cs typeface="Arial" charset="0"/>
              </a:rPr>
              <a:t>Todos los elementos del dominio </a:t>
            </a:r>
            <a:r>
              <a:rPr lang="es-MX" sz="3200" b="0" dirty="0" smtClean="0">
                <a:solidFill>
                  <a:srgbClr val="008000"/>
                </a:solidFill>
                <a:cs typeface="Arial" charset="0"/>
              </a:rPr>
              <a:t>tienen </a:t>
            </a:r>
            <a:r>
              <a:rPr lang="es-MX" sz="3200" b="0" dirty="0">
                <a:solidFill>
                  <a:srgbClr val="008000"/>
                </a:solidFill>
                <a:cs typeface="Arial" charset="0"/>
              </a:rPr>
              <a:t>que </a:t>
            </a:r>
            <a:r>
              <a:rPr lang="es-MX" sz="3200" b="0" dirty="0" smtClean="0">
                <a:solidFill>
                  <a:srgbClr val="008000"/>
                </a:solidFill>
                <a:cs typeface="Arial" charset="0"/>
              </a:rPr>
              <a:t>   tener </a:t>
            </a:r>
            <a:r>
              <a:rPr lang="es-MX" sz="3200" b="0" dirty="0">
                <a:solidFill>
                  <a:srgbClr val="008000"/>
                </a:solidFill>
                <a:cs typeface="Arial" charset="0"/>
              </a:rPr>
              <a:t>asociado un elemento del contradominio</a:t>
            </a:r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3200" b="0" dirty="0">
                <a:solidFill>
                  <a:srgbClr val="008000"/>
                </a:solidFill>
                <a:cs typeface="Arial" charset="0"/>
              </a:rPr>
              <a:t>A un elemento del dominio se le </a:t>
            </a:r>
            <a:r>
              <a:rPr lang="es-MX" sz="3200" b="0" dirty="0" smtClean="0">
                <a:solidFill>
                  <a:srgbClr val="008000"/>
                </a:solidFill>
                <a:cs typeface="Arial" charset="0"/>
              </a:rPr>
              <a:t>asociará </a:t>
            </a:r>
            <a:r>
              <a:rPr lang="es-MX" sz="3200" b="0" dirty="0">
                <a:solidFill>
                  <a:srgbClr val="008000"/>
                </a:solidFill>
                <a:cs typeface="Arial" charset="0"/>
              </a:rPr>
              <a:t>un único elemento del contradominio</a:t>
            </a:r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3200" b="0" dirty="0">
                <a:solidFill>
                  <a:srgbClr val="008000"/>
                </a:solidFill>
                <a:cs typeface="Arial" charset="0"/>
              </a:rPr>
              <a:t>Elementos del contradominio pueden tener asociados más de un elemento del dominio</a:t>
            </a:r>
            <a:endParaRPr lang="es-ES" sz="3200" b="0" i="1" dirty="0">
              <a:solidFill>
                <a:srgbClr val="008000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4"/>
          <p:cNvSpPr>
            <a:spLocks noChangeArrowheads="1"/>
          </p:cNvSpPr>
          <p:nvPr/>
        </p:nvSpPr>
        <p:spPr bwMode="auto">
          <a:xfrm>
            <a:off x="323528" y="1484784"/>
            <a:ext cx="8497887" cy="419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200" b="0" dirty="0" err="1">
                <a:solidFill>
                  <a:srgbClr val="008000"/>
                </a:solidFill>
              </a:rPr>
              <a:t>Definimos</a:t>
            </a:r>
            <a:r>
              <a:rPr lang="en-US" sz="3200" b="0" dirty="0">
                <a:solidFill>
                  <a:srgbClr val="008000"/>
                </a:solidFill>
              </a:rPr>
              <a:t> </a:t>
            </a:r>
            <a:r>
              <a:rPr lang="en-US" sz="3200" b="0" dirty="0" err="1">
                <a:solidFill>
                  <a:srgbClr val="008000"/>
                </a:solidFill>
              </a:rPr>
              <a:t>una</a:t>
            </a:r>
            <a:r>
              <a:rPr lang="en-US" sz="3200" b="0" dirty="0">
                <a:solidFill>
                  <a:srgbClr val="008000"/>
                </a:solidFill>
              </a:rPr>
              <a:t> </a:t>
            </a:r>
            <a:r>
              <a:rPr lang="en-US" sz="3200" b="0" dirty="0" err="1">
                <a:solidFill>
                  <a:srgbClr val="008000"/>
                </a:solidFill>
              </a:rPr>
              <a:t>función</a:t>
            </a:r>
            <a:r>
              <a:rPr lang="en-US" sz="3200" b="0" dirty="0">
                <a:solidFill>
                  <a:srgbClr val="008000"/>
                </a:solidFill>
              </a:rPr>
              <a:t> </a:t>
            </a:r>
            <a:r>
              <a:rPr lang="en-US" sz="3200" b="0" dirty="0" smtClean="0">
                <a:solidFill>
                  <a:srgbClr val="008000"/>
                </a:solidFill>
              </a:rPr>
              <a:t>de </a:t>
            </a:r>
            <a:r>
              <a:rPr lang="en-US" sz="3200" b="0" dirty="0" smtClean="0">
                <a:solidFill>
                  <a:srgbClr val="FF0000"/>
                </a:solidFill>
              </a:rPr>
              <a:t>x</a:t>
            </a:r>
            <a:r>
              <a:rPr lang="en-US" sz="3200" b="0" dirty="0" smtClean="0">
                <a:solidFill>
                  <a:srgbClr val="008000"/>
                </a:solidFill>
              </a:rPr>
              <a:t>  </a:t>
            </a:r>
            <a:r>
              <a:rPr lang="en-US" sz="3200" b="0" dirty="0">
                <a:solidFill>
                  <a:srgbClr val="008000"/>
                </a:solidFill>
              </a:rPr>
              <a:t>en </a:t>
            </a:r>
            <a:r>
              <a:rPr lang="en-US" sz="3200" i="1" dirty="0">
                <a:solidFill>
                  <a:srgbClr val="FF0000"/>
                </a:solidFill>
              </a:rPr>
              <a:t>y</a:t>
            </a:r>
            <a:r>
              <a:rPr lang="en-US" sz="3200" b="0" dirty="0" smtClean="0">
                <a:solidFill>
                  <a:srgbClr val="008000"/>
                </a:solidFill>
              </a:rPr>
              <a:t> </a:t>
            </a:r>
            <a:r>
              <a:rPr lang="en-US" sz="3200" b="0" dirty="0" err="1">
                <a:solidFill>
                  <a:srgbClr val="008000"/>
                </a:solidFill>
              </a:rPr>
              <a:t>como</a:t>
            </a:r>
            <a:r>
              <a:rPr lang="en-US" sz="3200" b="0" dirty="0">
                <a:solidFill>
                  <a:srgbClr val="008000"/>
                </a:solidFill>
              </a:rPr>
              <a:t> </a:t>
            </a:r>
            <a:r>
              <a:rPr lang="en-US" sz="3200" b="0" dirty="0" err="1">
                <a:solidFill>
                  <a:srgbClr val="008000"/>
                </a:solidFill>
              </a:rPr>
              <a:t>toda</a:t>
            </a:r>
            <a:r>
              <a:rPr lang="en-US" sz="3200" b="0" dirty="0">
                <a:solidFill>
                  <a:srgbClr val="008000"/>
                </a:solidFill>
              </a:rPr>
              <a:t> </a:t>
            </a:r>
            <a:r>
              <a:rPr lang="en-US" sz="3200" b="0" dirty="0" err="1">
                <a:solidFill>
                  <a:srgbClr val="008000"/>
                </a:solidFill>
              </a:rPr>
              <a:t>aplicación</a:t>
            </a:r>
            <a:r>
              <a:rPr lang="en-US" sz="3200" b="0" dirty="0">
                <a:solidFill>
                  <a:srgbClr val="008000"/>
                </a:solidFill>
              </a:rPr>
              <a:t> (</a:t>
            </a:r>
            <a:r>
              <a:rPr lang="en-US" sz="3200" b="0" dirty="0" err="1">
                <a:solidFill>
                  <a:srgbClr val="008000"/>
                </a:solidFill>
              </a:rPr>
              <a:t>regla</a:t>
            </a:r>
            <a:r>
              <a:rPr lang="en-US" sz="3200" b="0" dirty="0">
                <a:solidFill>
                  <a:srgbClr val="008000"/>
                </a:solidFill>
              </a:rPr>
              <a:t>, </a:t>
            </a:r>
            <a:r>
              <a:rPr lang="en-US" sz="3200" b="0" dirty="0" err="1">
                <a:solidFill>
                  <a:srgbClr val="008000"/>
                </a:solidFill>
              </a:rPr>
              <a:t>criterio</a:t>
            </a:r>
            <a:r>
              <a:rPr lang="en-US" sz="3200" b="0" dirty="0">
                <a:solidFill>
                  <a:srgbClr val="008000"/>
                </a:solidFill>
              </a:rPr>
              <a:t> </a:t>
            </a:r>
            <a:r>
              <a:rPr lang="en-US" sz="3200" b="0" dirty="0" err="1">
                <a:solidFill>
                  <a:srgbClr val="008000"/>
                </a:solidFill>
              </a:rPr>
              <a:t>perfectamente</a:t>
            </a:r>
            <a:r>
              <a:rPr lang="en-US" sz="3200" b="0" dirty="0">
                <a:solidFill>
                  <a:srgbClr val="008000"/>
                </a:solidFill>
              </a:rPr>
              <a:t> </a:t>
            </a:r>
            <a:r>
              <a:rPr lang="en-US" sz="3200" b="0" dirty="0" err="1">
                <a:solidFill>
                  <a:srgbClr val="008000"/>
                </a:solidFill>
              </a:rPr>
              <a:t>definido</a:t>
            </a:r>
            <a:r>
              <a:rPr lang="en-US" sz="3200" b="0" dirty="0">
                <a:solidFill>
                  <a:srgbClr val="008000"/>
                </a:solidFill>
              </a:rPr>
              <a:t>), </a:t>
            </a:r>
            <a:r>
              <a:rPr lang="en-US" sz="3200" b="0" dirty="0" err="1">
                <a:solidFill>
                  <a:srgbClr val="008000"/>
                </a:solidFill>
              </a:rPr>
              <a:t>que</a:t>
            </a:r>
            <a:r>
              <a:rPr lang="en-US" sz="3200" b="0" dirty="0">
                <a:solidFill>
                  <a:srgbClr val="008000"/>
                </a:solidFill>
              </a:rPr>
              <a:t> a un </a:t>
            </a:r>
            <a:r>
              <a:rPr lang="en-US" sz="3200" b="0" dirty="0" err="1">
                <a:solidFill>
                  <a:srgbClr val="008000"/>
                </a:solidFill>
              </a:rPr>
              <a:t>número</a:t>
            </a:r>
            <a:r>
              <a:rPr lang="en-US" sz="3200" b="0" dirty="0">
                <a:solidFill>
                  <a:srgbClr val="008000"/>
                </a:solidFill>
              </a:rPr>
              <a:t> </a:t>
            </a:r>
            <a:r>
              <a:rPr lang="en-US" sz="3200" i="1" dirty="0">
                <a:solidFill>
                  <a:srgbClr val="FF0000"/>
                </a:solidFill>
              </a:rPr>
              <a:t>x</a:t>
            </a:r>
            <a:r>
              <a:rPr lang="en-US" sz="3200" b="0" dirty="0" smtClean="0">
                <a:solidFill>
                  <a:srgbClr val="008000"/>
                </a:solidFill>
              </a:rPr>
              <a:t> </a:t>
            </a:r>
            <a:r>
              <a:rPr lang="en-US" sz="3200" b="0" dirty="0">
                <a:solidFill>
                  <a:srgbClr val="008000"/>
                </a:solidFill>
              </a:rPr>
              <a:t>(variable </a:t>
            </a:r>
            <a:r>
              <a:rPr lang="en-US" sz="3200" b="0" dirty="0" err="1">
                <a:solidFill>
                  <a:srgbClr val="008000"/>
                </a:solidFill>
              </a:rPr>
              <a:t>independiente</a:t>
            </a:r>
            <a:r>
              <a:rPr lang="en-US" sz="3200" b="0" dirty="0">
                <a:solidFill>
                  <a:srgbClr val="008000"/>
                </a:solidFill>
              </a:rPr>
              <a:t>), le </a:t>
            </a:r>
            <a:r>
              <a:rPr lang="en-US" sz="3200" b="0" dirty="0" err="1">
                <a:solidFill>
                  <a:srgbClr val="008000"/>
                </a:solidFill>
              </a:rPr>
              <a:t>hace</a:t>
            </a:r>
            <a:r>
              <a:rPr lang="en-US" sz="3200" b="0" dirty="0">
                <a:solidFill>
                  <a:srgbClr val="008000"/>
                </a:solidFill>
              </a:rPr>
              <a:t> </a:t>
            </a:r>
            <a:r>
              <a:rPr lang="en-US" sz="3200" b="0" dirty="0" err="1">
                <a:solidFill>
                  <a:srgbClr val="008000"/>
                </a:solidFill>
              </a:rPr>
              <a:t>corresponder</a:t>
            </a:r>
            <a:r>
              <a:rPr lang="en-US" sz="3200" b="0" dirty="0">
                <a:solidFill>
                  <a:srgbClr val="008000"/>
                </a:solidFill>
              </a:rPr>
              <a:t> un </a:t>
            </a:r>
            <a:r>
              <a:rPr lang="en-US" sz="3200" b="0" dirty="0" err="1">
                <a:solidFill>
                  <a:srgbClr val="008000"/>
                </a:solidFill>
              </a:rPr>
              <a:t>número</a:t>
            </a:r>
            <a:r>
              <a:rPr lang="en-US" sz="3200" b="0" dirty="0">
                <a:solidFill>
                  <a:srgbClr val="008000"/>
                </a:solidFill>
              </a:rPr>
              <a:t> </a:t>
            </a:r>
            <a:r>
              <a:rPr lang="en-US" sz="3200" i="1" dirty="0">
                <a:solidFill>
                  <a:srgbClr val="FF0000"/>
                </a:solidFill>
              </a:rPr>
              <a:t>y</a:t>
            </a:r>
            <a:r>
              <a:rPr lang="en-US" sz="3200" b="0" dirty="0" smtClean="0">
                <a:solidFill>
                  <a:srgbClr val="008000"/>
                </a:solidFill>
              </a:rPr>
              <a:t> </a:t>
            </a:r>
            <a:r>
              <a:rPr lang="en-US" sz="3200" b="0" dirty="0">
                <a:solidFill>
                  <a:srgbClr val="008000"/>
                </a:solidFill>
              </a:rPr>
              <a:t>(y </a:t>
            </a:r>
            <a:r>
              <a:rPr lang="en-US" sz="3200" b="0" dirty="0" err="1" smtClean="0">
                <a:solidFill>
                  <a:srgbClr val="008000"/>
                </a:solidFill>
              </a:rPr>
              <a:t>sólo</a:t>
            </a:r>
            <a:r>
              <a:rPr lang="en-US" sz="3200" b="0" dirty="0" smtClean="0">
                <a:solidFill>
                  <a:srgbClr val="008000"/>
                </a:solidFill>
              </a:rPr>
              <a:t> </a:t>
            </a:r>
            <a:r>
              <a:rPr lang="en-US" sz="3200" b="0" dirty="0" err="1">
                <a:solidFill>
                  <a:srgbClr val="008000"/>
                </a:solidFill>
              </a:rPr>
              <a:t>uno</a:t>
            </a:r>
            <a:r>
              <a:rPr lang="en-US" sz="3200" b="0" dirty="0">
                <a:solidFill>
                  <a:srgbClr val="008000"/>
                </a:solidFill>
              </a:rPr>
              <a:t> </a:t>
            </a:r>
            <a:r>
              <a:rPr lang="en-US" sz="3200" b="0" dirty="0" err="1">
                <a:solidFill>
                  <a:srgbClr val="008000"/>
                </a:solidFill>
              </a:rPr>
              <a:t>llamado</a:t>
            </a:r>
            <a:r>
              <a:rPr lang="en-US" sz="3200" b="0" dirty="0">
                <a:solidFill>
                  <a:srgbClr val="008000"/>
                </a:solidFill>
              </a:rPr>
              <a:t> variable </a:t>
            </a:r>
            <a:r>
              <a:rPr lang="en-US" sz="3200" b="0" dirty="0" err="1">
                <a:solidFill>
                  <a:srgbClr val="008000"/>
                </a:solidFill>
              </a:rPr>
              <a:t>dependiente</a:t>
            </a:r>
            <a:r>
              <a:rPr lang="en-US" sz="3200" b="0" dirty="0">
                <a:solidFill>
                  <a:srgbClr val="008000"/>
                </a:solidFill>
              </a:rPr>
              <a:t>).</a:t>
            </a:r>
          </a:p>
        </p:txBody>
      </p:sp>
      <p:sp>
        <p:nvSpPr>
          <p:cNvPr id="302083" name="WordArt 5"/>
          <p:cNvSpPr>
            <a:spLocks noChangeArrowheads="1" noChangeShapeType="1" noTextEdit="1"/>
          </p:cNvSpPr>
          <p:nvPr/>
        </p:nvSpPr>
        <p:spPr bwMode="auto">
          <a:xfrm>
            <a:off x="3275856" y="548680"/>
            <a:ext cx="3672408" cy="5025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34" y="404664"/>
            <a:ext cx="80265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Definición</a:t>
            </a:r>
            <a:r>
              <a:rPr lang="en-US" sz="2800" b="1" dirty="0" smtClean="0">
                <a:solidFill>
                  <a:srgbClr val="0000FF"/>
                </a:solidFill>
              </a:rPr>
              <a:t> de </a:t>
            </a:r>
            <a:r>
              <a:rPr lang="en-US" sz="2800" b="1" dirty="0" err="1" smtClean="0">
                <a:solidFill>
                  <a:srgbClr val="0000FF"/>
                </a:solidFill>
              </a:rPr>
              <a:t>funcion</a:t>
            </a:r>
            <a:r>
              <a:rPr lang="en-US" sz="2800" b="1" dirty="0" smtClean="0">
                <a:solidFill>
                  <a:srgbClr val="0000FF"/>
                </a:solidFill>
              </a:rPr>
              <a:t> real de </a:t>
            </a:r>
            <a:r>
              <a:rPr lang="en-US" sz="2800" b="1" dirty="0" err="1" smtClean="0">
                <a:solidFill>
                  <a:srgbClr val="0000FF"/>
                </a:solidFill>
              </a:rPr>
              <a:t>una</a:t>
            </a:r>
            <a:r>
              <a:rPr lang="en-US" sz="2800" b="1" dirty="0" smtClean="0">
                <a:solidFill>
                  <a:srgbClr val="0000FF"/>
                </a:solidFill>
              </a:rPr>
              <a:t> variable real</a:t>
            </a: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322263" y="1838694"/>
            <a:ext cx="8497887" cy="111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0" dirty="0">
                <a:solidFill>
                  <a:srgbClr val="008000"/>
                </a:solidFill>
              </a:rPr>
              <a:t>Se llama </a:t>
            </a:r>
            <a:r>
              <a:rPr lang="en-US" sz="2800" b="0" dirty="0" err="1">
                <a:solidFill>
                  <a:srgbClr val="008000"/>
                </a:solidFill>
              </a:rPr>
              <a:t>función</a:t>
            </a:r>
            <a:r>
              <a:rPr lang="en-US" sz="2800" b="0" dirty="0">
                <a:solidFill>
                  <a:srgbClr val="008000"/>
                </a:solidFill>
              </a:rPr>
              <a:t> real de variable real a </a:t>
            </a:r>
            <a:r>
              <a:rPr lang="en-US" sz="2800" b="0" dirty="0" err="1">
                <a:solidFill>
                  <a:srgbClr val="008000"/>
                </a:solidFill>
              </a:rPr>
              <a:t>toda</a:t>
            </a:r>
            <a:r>
              <a:rPr lang="en-US" sz="2800" b="0" dirty="0">
                <a:solidFill>
                  <a:srgbClr val="008000"/>
                </a:solidFill>
              </a:rPr>
              <a:t> </a:t>
            </a:r>
            <a:r>
              <a:rPr lang="en-US" sz="2800" b="0" dirty="0" err="1">
                <a:solidFill>
                  <a:srgbClr val="008000"/>
                </a:solidFill>
              </a:rPr>
              <a:t>aplicación</a:t>
            </a:r>
            <a:r>
              <a:rPr lang="en-US" sz="2800" b="0" dirty="0">
                <a:solidFill>
                  <a:srgbClr val="008000"/>
                </a:solidFill>
              </a:rPr>
              <a:t> </a:t>
            </a:r>
            <a:r>
              <a:rPr lang="en-US" sz="2800" b="0" i="1" dirty="0">
                <a:solidFill>
                  <a:srgbClr val="008000"/>
                </a:solidFill>
              </a:rPr>
              <a:t>f</a:t>
            </a:r>
            <a:r>
              <a:rPr lang="en-US" sz="2800" b="0" dirty="0">
                <a:solidFill>
                  <a:srgbClr val="008000"/>
                </a:solidFill>
              </a:rPr>
              <a:t> de un </a:t>
            </a:r>
            <a:r>
              <a:rPr lang="en-US" sz="2800" b="0" dirty="0" err="1">
                <a:solidFill>
                  <a:srgbClr val="008000"/>
                </a:solidFill>
              </a:rPr>
              <a:t>subconjunto</a:t>
            </a:r>
            <a:r>
              <a:rPr lang="en-US" sz="2800" b="0" dirty="0">
                <a:solidFill>
                  <a:srgbClr val="008000"/>
                </a:solidFill>
              </a:rPr>
              <a:t> no </a:t>
            </a:r>
            <a:r>
              <a:rPr lang="en-US" sz="2800" b="0" dirty="0" err="1">
                <a:solidFill>
                  <a:srgbClr val="008000"/>
                </a:solidFill>
              </a:rPr>
              <a:t>vacío</a:t>
            </a:r>
            <a:r>
              <a:rPr lang="en-US" sz="2800" b="0" dirty="0">
                <a:solidFill>
                  <a:srgbClr val="008000"/>
                </a:solidFill>
              </a:rPr>
              <a:t> </a:t>
            </a:r>
            <a:r>
              <a:rPr lang="en-US" sz="2800" b="0" i="1" dirty="0">
                <a:solidFill>
                  <a:srgbClr val="008000"/>
                </a:solidFill>
              </a:rPr>
              <a:t>D</a:t>
            </a:r>
            <a:r>
              <a:rPr lang="en-US" sz="2800" b="0" dirty="0">
                <a:solidFill>
                  <a:srgbClr val="008000"/>
                </a:solidFill>
              </a:rPr>
              <a:t> de </a:t>
            </a:r>
            <a:r>
              <a:rPr lang="en-US" sz="2800" b="0" i="1" dirty="0">
                <a:solidFill>
                  <a:srgbClr val="008000"/>
                </a:solidFill>
              </a:rPr>
              <a:t>R</a:t>
            </a:r>
            <a:r>
              <a:rPr lang="en-US" sz="2800" b="0" dirty="0">
                <a:solidFill>
                  <a:srgbClr val="008000"/>
                </a:solidFill>
              </a:rPr>
              <a:t> en </a:t>
            </a:r>
            <a:r>
              <a:rPr lang="en-US" sz="2800" b="0" i="1" dirty="0">
                <a:solidFill>
                  <a:srgbClr val="008000"/>
                </a:solidFill>
              </a:rPr>
              <a:t>R</a:t>
            </a:r>
            <a:endParaRPr lang="en-US" sz="2800" b="0" dirty="0">
              <a:solidFill>
                <a:srgbClr val="008000"/>
              </a:solidFill>
            </a:endParaRPr>
          </a:p>
        </p:txBody>
      </p:sp>
      <p:sp>
        <p:nvSpPr>
          <p:cNvPr id="303107" name="WordArt 3"/>
          <p:cNvSpPr>
            <a:spLocks noChangeArrowheads="1" noChangeShapeType="1" noTextEdit="1"/>
          </p:cNvSpPr>
          <p:nvPr/>
        </p:nvSpPr>
        <p:spPr bwMode="auto">
          <a:xfrm>
            <a:off x="611561" y="476672"/>
            <a:ext cx="7776864" cy="431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Definición de funcion real de una variable real</a:t>
            </a: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323850" y="3695966"/>
            <a:ext cx="8497888" cy="266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0" dirty="0" err="1">
                <a:solidFill>
                  <a:srgbClr val="FF0000"/>
                </a:solidFill>
              </a:rPr>
              <a:t>Una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función</a:t>
            </a:r>
            <a:r>
              <a:rPr lang="en-US" sz="2800" b="0" dirty="0">
                <a:solidFill>
                  <a:srgbClr val="FF0000"/>
                </a:solidFill>
              </a:rPr>
              <a:t> real </a:t>
            </a:r>
            <a:r>
              <a:rPr lang="en-US" sz="2800" b="0" dirty="0" err="1">
                <a:solidFill>
                  <a:srgbClr val="FF0000"/>
                </a:solidFill>
              </a:rPr>
              <a:t>está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definida</a:t>
            </a:r>
            <a:r>
              <a:rPr lang="en-US" sz="2800" b="0" dirty="0">
                <a:solidFill>
                  <a:srgbClr val="FF0000"/>
                </a:solidFill>
              </a:rPr>
              <a:t>, en general, </a:t>
            </a:r>
            <a:r>
              <a:rPr lang="en-US" sz="2800" b="0" dirty="0" err="1">
                <a:solidFill>
                  <a:srgbClr val="FF0000"/>
                </a:solidFill>
              </a:rPr>
              <a:t>por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una</a:t>
            </a:r>
            <a:r>
              <a:rPr lang="en-US" sz="2800" b="0" dirty="0">
                <a:solidFill>
                  <a:srgbClr val="FF0000"/>
                </a:solidFill>
              </a:rPr>
              <a:t> ley o </a:t>
            </a:r>
            <a:r>
              <a:rPr lang="en-US" sz="2800" b="0" dirty="0" err="1">
                <a:solidFill>
                  <a:srgbClr val="FF0000"/>
                </a:solidFill>
              </a:rPr>
              <a:t>criterio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que</a:t>
            </a:r>
            <a:r>
              <a:rPr lang="en-US" sz="2800" b="0" dirty="0">
                <a:solidFill>
                  <a:srgbClr val="FF0000"/>
                </a:solidFill>
              </a:rPr>
              <a:t> se </a:t>
            </a:r>
            <a:r>
              <a:rPr lang="en-US" sz="2800" b="0" dirty="0" err="1">
                <a:solidFill>
                  <a:srgbClr val="FF0000"/>
                </a:solidFill>
              </a:rPr>
              <a:t>puede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expresar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por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una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fórmula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matemática</a:t>
            </a:r>
            <a:r>
              <a:rPr lang="en-US" sz="2800" b="0" dirty="0">
                <a:solidFill>
                  <a:srgbClr val="FF0000"/>
                </a:solidFill>
              </a:rPr>
              <a:t>. La variable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="0" dirty="0" smtClean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recibe</a:t>
            </a:r>
            <a:r>
              <a:rPr lang="en-US" sz="2800" b="0" dirty="0">
                <a:solidFill>
                  <a:srgbClr val="FF0000"/>
                </a:solidFill>
              </a:rPr>
              <a:t> el </a:t>
            </a:r>
            <a:r>
              <a:rPr lang="en-US" sz="2800" b="0" dirty="0" err="1">
                <a:solidFill>
                  <a:srgbClr val="FF0000"/>
                </a:solidFill>
              </a:rPr>
              <a:t>nombre</a:t>
            </a:r>
            <a:r>
              <a:rPr lang="en-US" sz="2800" b="0" dirty="0">
                <a:solidFill>
                  <a:srgbClr val="FF0000"/>
                </a:solidFill>
              </a:rPr>
              <a:t> de variable </a:t>
            </a:r>
            <a:r>
              <a:rPr lang="en-US" sz="2800" b="0" dirty="0" err="1">
                <a:solidFill>
                  <a:srgbClr val="FF0000"/>
                </a:solidFill>
              </a:rPr>
              <a:t>independiente</a:t>
            </a:r>
            <a:r>
              <a:rPr lang="en-US" sz="2800" b="0" dirty="0">
                <a:solidFill>
                  <a:srgbClr val="FF0000"/>
                </a:solidFill>
              </a:rPr>
              <a:t> y la </a:t>
            </a:r>
            <a:r>
              <a:rPr lang="en-US" sz="2800" i="1" dirty="0">
                <a:solidFill>
                  <a:srgbClr val="0000FF"/>
                </a:solidFill>
              </a:rPr>
              <a:t>y</a:t>
            </a:r>
            <a:r>
              <a:rPr lang="en-US" sz="2800" b="0" dirty="0" smtClean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ó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</a:rPr>
              <a:t>f(X)</a:t>
            </a:r>
            <a:r>
              <a:rPr lang="en-US" sz="2800" b="0" dirty="0" smtClean="0">
                <a:solidFill>
                  <a:srgbClr val="FF0000"/>
                </a:solidFill>
              </a:rPr>
              <a:t> </a:t>
            </a:r>
            <a:r>
              <a:rPr lang="en-US" sz="2800" b="0" dirty="0">
                <a:solidFill>
                  <a:srgbClr val="FF0000"/>
                </a:solidFill>
              </a:rPr>
              <a:t>variable </a:t>
            </a:r>
            <a:r>
              <a:rPr lang="en-US" sz="2800" b="0" dirty="0" err="1">
                <a:solidFill>
                  <a:srgbClr val="FF0000"/>
                </a:solidFill>
              </a:rPr>
              <a:t>dependiente</a:t>
            </a:r>
            <a:r>
              <a:rPr lang="en-US" sz="2800" b="0" dirty="0">
                <a:solidFill>
                  <a:srgbClr val="FF0000"/>
                </a:solidFill>
              </a:rPr>
              <a:t> o </a:t>
            </a:r>
            <a:r>
              <a:rPr lang="en-US" sz="2800" b="0" dirty="0" err="1">
                <a:solidFill>
                  <a:srgbClr val="FF0000"/>
                </a:solidFill>
              </a:rPr>
              <a:t>imagen</a:t>
            </a:r>
            <a:r>
              <a:rPr lang="en-US" sz="2800" b="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 descr="ve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76327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1" name="WordArt 3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7116763" cy="3596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Función </a:t>
            </a:r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real de una variable real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WordArt 2"/>
          <p:cNvSpPr>
            <a:spLocks noChangeArrowheads="1" noChangeShapeType="1" noTextEdit="1"/>
          </p:cNvSpPr>
          <p:nvPr/>
        </p:nvSpPr>
        <p:spPr bwMode="auto">
          <a:xfrm>
            <a:off x="899592" y="404664"/>
            <a:ext cx="6912767" cy="5049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Funciones reales de una variable real</a:t>
            </a: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840787" cy="441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es-MX" sz="3200" b="0" dirty="0" smtClean="0">
              <a:solidFill>
                <a:srgbClr val="008000"/>
              </a:solidFill>
              <a:cs typeface="Arial" charset="0"/>
            </a:endParaRPr>
          </a:p>
          <a:p>
            <a:pPr algn="just">
              <a:lnSpc>
                <a:spcPct val="110000"/>
              </a:lnSpc>
            </a:pPr>
            <a:r>
              <a:rPr lang="es-MX" sz="3200" b="0" dirty="0" smtClean="0">
                <a:solidFill>
                  <a:srgbClr val="008000"/>
                </a:solidFill>
                <a:cs typeface="Arial" charset="0"/>
              </a:rPr>
              <a:t>Una </a:t>
            </a:r>
            <a:r>
              <a:rPr lang="es-MX" sz="3200" b="0" dirty="0">
                <a:solidFill>
                  <a:srgbClr val="008000"/>
                </a:solidFill>
                <a:cs typeface="Arial" charset="0"/>
              </a:rPr>
              <a:t>función real de una variable real es una función cuyo dominio es un subconjunto de los números reales y su contradominio son los números reales</a:t>
            </a:r>
            <a:r>
              <a:rPr lang="es-MX" sz="3200" b="0" dirty="0" smtClean="0">
                <a:solidFill>
                  <a:srgbClr val="008000"/>
                </a:solidFill>
                <a:cs typeface="Arial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MX" sz="3200" b="0" dirty="0">
              <a:solidFill>
                <a:srgbClr val="008000"/>
              </a:solidFill>
              <a:cs typeface="Arial" charset="0"/>
            </a:endParaRPr>
          </a:p>
          <a:p>
            <a:pPr algn="just">
              <a:lnSpc>
                <a:spcPct val="110000"/>
              </a:lnSpc>
            </a:pPr>
            <a:r>
              <a:rPr lang="es-MX" sz="3200" b="0" dirty="0">
                <a:solidFill>
                  <a:srgbClr val="008000"/>
                </a:solidFill>
                <a:cs typeface="Arial" charset="0"/>
              </a:rPr>
              <a:t>Su rango es también un subconjunto de los reales.</a:t>
            </a:r>
            <a:endParaRPr lang="es-ES" sz="3200" b="0" dirty="0">
              <a:solidFill>
                <a:srgbClr val="008000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251520" y="332656"/>
            <a:ext cx="8712968" cy="9362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95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Representación gráfica de las  funciones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reales </a:t>
            </a:r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de una variable </a:t>
            </a:r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real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48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166824"/>
              </p:ext>
            </p:extLst>
          </p:nvPr>
        </p:nvGraphicFramePr>
        <p:xfrm>
          <a:off x="179388" y="1636713"/>
          <a:ext cx="8836025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58" name="Equation" r:id="rId3" imgW="3187700" imgH="1447800" progId="Equation.DSMT4">
                  <p:embed/>
                </p:oleObj>
              </mc:Choice>
              <mc:Fallback>
                <p:oleObj name="Equation" r:id="rId3" imgW="3187700" imgH="1447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36713"/>
                        <a:ext cx="8836025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403351" y="2349500"/>
            <a:ext cx="6597674" cy="25796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Mecánica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Clásica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2"/>
          <p:cNvSpPr>
            <a:spLocks noChangeArrowheads="1" noChangeShapeType="1" noTextEdit="1"/>
          </p:cNvSpPr>
          <p:nvPr/>
        </p:nvSpPr>
        <p:spPr bwMode="auto">
          <a:xfrm>
            <a:off x="1187624" y="188640"/>
            <a:ext cx="6674122" cy="4325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Ejemplo de función: Relación </a:t>
            </a:r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lineal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479252"/>
              </p:ext>
            </p:extLst>
          </p:nvPr>
        </p:nvGraphicFramePr>
        <p:xfrm>
          <a:off x="1115616" y="980728"/>
          <a:ext cx="66738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81" name="Equation" r:id="rId3" imgW="2323800" imgH="253800" progId="Equation.DSMT4">
                  <p:embed/>
                </p:oleObj>
              </mc:Choice>
              <mc:Fallback>
                <p:oleObj name="Equation" r:id="rId3" imgW="23238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980728"/>
                        <a:ext cx="66738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25724" dir="18900000" algn="ctr" rotWithShape="0">
                                <a:srgbClr val="000099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4" name="Picture 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2160588"/>
            <a:ext cx="896461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WordArt 2"/>
          <p:cNvSpPr>
            <a:spLocks noChangeArrowheads="1" noChangeShapeType="1" noTextEdit="1"/>
          </p:cNvSpPr>
          <p:nvPr/>
        </p:nvSpPr>
        <p:spPr bwMode="auto">
          <a:xfrm>
            <a:off x="1138238" y="117475"/>
            <a:ext cx="64579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Ejemplo de función: la función exponencial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/>
        </p:nvGraphicFramePr>
        <p:xfrm>
          <a:off x="1211263" y="692150"/>
          <a:ext cx="66008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05" name="Equation" r:id="rId3" imgW="2298600" imgH="253800" progId="Equation.DSMT4">
                  <p:embed/>
                </p:oleObj>
              </mc:Choice>
              <mc:Fallback>
                <p:oleObj name="Equation" r:id="rId3" imgW="22986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692150"/>
                        <a:ext cx="66008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25724" dir="18900000" algn="ctr" rotWithShape="0">
                                <a:srgbClr val="000099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8" name="Picture 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363" y="1943100"/>
            <a:ext cx="82438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WordArt 2"/>
          <p:cNvSpPr>
            <a:spLocks noChangeArrowheads="1" noChangeShapeType="1" noTextEdit="1"/>
          </p:cNvSpPr>
          <p:nvPr/>
        </p:nvSpPr>
        <p:spPr bwMode="auto">
          <a:xfrm>
            <a:off x="1138238" y="117475"/>
            <a:ext cx="64579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Ejemplo de función: la función logaritmo</a:t>
            </a: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1827213" y="765175"/>
          <a:ext cx="526573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9" name="Equation" r:id="rId3" imgW="2145960" imgH="253800" progId="Equation.DSMT4">
                  <p:embed/>
                </p:oleObj>
              </mc:Choice>
              <mc:Fallback>
                <p:oleObj name="Equation" r:id="rId3" imgW="21459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765175"/>
                        <a:ext cx="5265737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25724" dir="18900000" algn="ctr" rotWithShape="0">
                                <a:srgbClr val="000099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2" name="Picture 1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3" y="2016125"/>
            <a:ext cx="88915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WordArt 2"/>
          <p:cNvSpPr>
            <a:spLocks noChangeArrowheads="1" noChangeShapeType="1" noTextEdit="1"/>
          </p:cNvSpPr>
          <p:nvPr/>
        </p:nvSpPr>
        <p:spPr bwMode="auto">
          <a:xfrm>
            <a:off x="1138238" y="117475"/>
            <a:ext cx="64579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Ejemplo de función: El valor absoluto</a:t>
            </a:r>
          </a:p>
        </p:txBody>
      </p:sp>
      <p:graphicFrame>
        <p:nvGraphicFramePr>
          <p:cNvPr id="38914" name="Object 3"/>
          <p:cNvGraphicFramePr>
            <a:graphicFrameLocks noChangeAspect="1"/>
          </p:cNvGraphicFramePr>
          <p:nvPr/>
        </p:nvGraphicFramePr>
        <p:xfrm>
          <a:off x="2451100" y="765175"/>
          <a:ext cx="40179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53" name="Equation" r:id="rId3" imgW="1638000" imgH="253800" progId="Equation.DSMT4">
                  <p:embed/>
                </p:oleObj>
              </mc:Choice>
              <mc:Fallback>
                <p:oleObj name="Equation" r:id="rId3" imgW="16380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765175"/>
                        <a:ext cx="40179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25724" dir="18900000" algn="ctr" rotWithShape="0">
                                <a:srgbClr val="000099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71663"/>
            <a:ext cx="882015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57224" y="428604"/>
            <a:ext cx="8001056" cy="55007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Fin del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repaso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cálculo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8568952" cy="436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Posición de una partícula en una dimensión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767988"/>
              </p:ext>
            </p:extLst>
          </p:nvPr>
        </p:nvGraphicFramePr>
        <p:xfrm>
          <a:off x="323528" y="1124744"/>
          <a:ext cx="857091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650" name="Equation" r:id="rId3" imgW="2895600" imgH="660400" progId="Equation.DSMT4">
                  <p:embed/>
                </p:oleObj>
              </mc:Choice>
              <mc:Fallback>
                <p:oleObj name="Equation" r:id="rId3" imgW="2895600" imgH="660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24744"/>
                        <a:ext cx="8570913" cy="180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990611"/>
              </p:ext>
            </p:extLst>
          </p:nvPr>
        </p:nvGraphicFramePr>
        <p:xfrm>
          <a:off x="107504" y="3356992"/>
          <a:ext cx="8928100" cy="331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651" name="Equation" r:id="rId5" imgW="3263900" imgH="1193800" progId="Equation.DSMT4">
                  <p:embed/>
                </p:oleObj>
              </mc:Choice>
              <mc:Fallback>
                <p:oleObj name="Equation" r:id="rId5" imgW="3263900" imgH="119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356992"/>
                        <a:ext cx="8928100" cy="3319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07504" y="260648"/>
            <a:ext cx="8928992" cy="4824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82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Posición de una partícula en una dimensión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55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714488"/>
            <a:ext cx="300036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53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428736"/>
            <a:ext cx="565009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8358246" cy="5245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Desplazamiento de una partícula en una dimensión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219355"/>
              </p:ext>
            </p:extLst>
          </p:nvPr>
        </p:nvGraphicFramePr>
        <p:xfrm>
          <a:off x="107504" y="1556792"/>
          <a:ext cx="8950088" cy="4779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41" name="Equation" r:id="rId3" imgW="3098800" imgH="1612900" progId="Equation.DSMT4">
                  <p:embed/>
                </p:oleObj>
              </mc:Choice>
              <mc:Fallback>
                <p:oleObj name="Equation" r:id="rId3" imgW="3098800" imgH="1612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556792"/>
                        <a:ext cx="8950088" cy="47795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8574270" cy="4372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Desplazamiento de una partícula en una dimensión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933844"/>
              </p:ext>
            </p:extLst>
          </p:nvPr>
        </p:nvGraphicFramePr>
        <p:xfrm>
          <a:off x="251520" y="2564904"/>
          <a:ext cx="8524875" cy="367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538" name="Equation" r:id="rId3" imgW="2628900" imgH="1155700" progId="Equation.DSMT4">
                  <p:embed/>
                </p:oleObj>
              </mc:Choice>
              <mc:Fallback>
                <p:oleObj name="Equation" r:id="rId3" imgW="2628900" imgH="1155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564904"/>
                        <a:ext cx="8524875" cy="367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070123"/>
              </p:ext>
            </p:extLst>
          </p:nvPr>
        </p:nvGraphicFramePr>
        <p:xfrm>
          <a:off x="251520" y="980729"/>
          <a:ext cx="8712968" cy="105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539" name="Equation" r:id="rId5" imgW="3975100" imgH="495300" progId="Equation.DSMT4">
                  <p:embed/>
                </p:oleObj>
              </mc:Choice>
              <mc:Fallback>
                <p:oleObj name="Equation" r:id="rId5" imgW="3975100" imgH="495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80729"/>
                        <a:ext cx="8712968" cy="1059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79512" y="332656"/>
            <a:ext cx="8784976" cy="4372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Desplazamiento de una partícula en una dimensión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59859"/>
              </p:ext>
            </p:extLst>
          </p:nvPr>
        </p:nvGraphicFramePr>
        <p:xfrm>
          <a:off x="107504" y="3211130"/>
          <a:ext cx="8856984" cy="2983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12" name="Equation" r:id="rId3" imgW="3213100" imgH="1066800" progId="Equation.DSMT4">
                  <p:embed/>
                </p:oleObj>
              </mc:Choice>
              <mc:Fallback>
                <p:oleObj name="Equation" r:id="rId3" imgW="3213100" imgH="1066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211130"/>
                        <a:ext cx="8856984" cy="29832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089209"/>
              </p:ext>
            </p:extLst>
          </p:nvPr>
        </p:nvGraphicFramePr>
        <p:xfrm>
          <a:off x="107504" y="1228074"/>
          <a:ext cx="8856984" cy="114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13" name="Equation" r:id="rId5" imgW="3975100" imgH="495300" progId="Equation.DSMT4">
                  <p:embed/>
                </p:oleObj>
              </mc:Choice>
              <mc:Fallback>
                <p:oleObj name="Equation" r:id="rId5" imgW="3975100" imgH="495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28074"/>
                        <a:ext cx="8856984" cy="1145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042988" y="115888"/>
            <a:ext cx="68405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Mecánica clásica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6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61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1406" y="785794"/>
            <a:ext cx="9001156" cy="556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s-MX" sz="2400" dirty="0" smtClean="0">
                <a:solidFill>
                  <a:srgbClr val="FF0000"/>
                </a:solidFill>
              </a:rPr>
              <a:t>I. Mecánica clásica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>
                <a:solidFill>
                  <a:srgbClr val="FF0000"/>
                </a:solidFill>
              </a:rPr>
              <a:t>Cinemática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>
                <a:solidFill>
                  <a:srgbClr val="FF0000"/>
                </a:solidFill>
              </a:rPr>
              <a:t>Las leyes del movimiento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>
                <a:solidFill>
                  <a:srgbClr val="FF0000"/>
                </a:solidFill>
              </a:rPr>
              <a:t>El trabajo y la energía cinética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>
                <a:solidFill>
                  <a:srgbClr val="FF0000"/>
                </a:solidFill>
              </a:rPr>
              <a:t>La energía potencial y la conservación de la energía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>
                <a:solidFill>
                  <a:srgbClr val="FF0000"/>
                </a:solidFill>
              </a:rPr>
              <a:t>El momento lineal y las colisiones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>
                <a:solidFill>
                  <a:srgbClr val="FF0000"/>
                </a:solidFill>
              </a:rPr>
              <a:t>Rotación de un objeto rígido alrededor de un eje fijo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>
                <a:solidFill>
                  <a:srgbClr val="FF0000"/>
                </a:solidFill>
              </a:rPr>
              <a:t>El momento angular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>
                <a:solidFill>
                  <a:srgbClr val="FF0000"/>
                </a:solidFill>
              </a:rPr>
              <a:t>El movimiento oscilatorio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>
                <a:solidFill>
                  <a:srgbClr val="FF0000"/>
                </a:solidFill>
              </a:rPr>
              <a:t>La ley de la gravitación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8574270" cy="3811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promedio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17837"/>
              </p:ext>
            </p:extLst>
          </p:nvPr>
        </p:nvGraphicFramePr>
        <p:xfrm>
          <a:off x="107504" y="1700808"/>
          <a:ext cx="8967899" cy="4432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9" name="Equation" r:id="rId3" imgW="3124200" imgH="1536700" progId="Equation.DSMT4">
                  <p:embed/>
                </p:oleObj>
              </mc:Choice>
              <mc:Fallback>
                <p:oleObj name="Equation" r:id="rId3" imgW="3124200" imgH="1536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700808"/>
                        <a:ext cx="8967899" cy="44325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8574270" cy="3811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promedio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521227"/>
              </p:ext>
            </p:extLst>
          </p:nvPr>
        </p:nvGraphicFramePr>
        <p:xfrm>
          <a:off x="3635896" y="980728"/>
          <a:ext cx="183356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4" name="Equation" r:id="rId3" imgW="495300" imgH="419100" progId="Equation.DSMT4">
                  <p:embed/>
                </p:oleObj>
              </mc:Choice>
              <mc:Fallback>
                <p:oleObj name="Equation" r:id="rId3" imgW="4953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980728"/>
                        <a:ext cx="1833562" cy="1323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054520"/>
              </p:ext>
            </p:extLst>
          </p:nvPr>
        </p:nvGraphicFramePr>
        <p:xfrm>
          <a:off x="323528" y="2819536"/>
          <a:ext cx="8541072" cy="3538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5" name="Equation" r:id="rId5" imgW="3098800" imgH="1270000" progId="Equation.DSMT4">
                  <p:embed/>
                </p:oleObj>
              </mc:Choice>
              <mc:Fallback>
                <p:oleObj name="Equation" r:id="rId5" imgW="3098800" imgH="1270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819536"/>
                        <a:ext cx="8541072" cy="35384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8640960" cy="453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promedio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372288"/>
              </p:ext>
            </p:extLst>
          </p:nvPr>
        </p:nvGraphicFramePr>
        <p:xfrm>
          <a:off x="3549650" y="1103313"/>
          <a:ext cx="1760538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56" name="Equation" r:id="rId3" imgW="495300" imgH="419100" progId="Equation.DSMT4">
                  <p:embed/>
                </p:oleObj>
              </mc:Choice>
              <mc:Fallback>
                <p:oleObj name="Equation" r:id="rId3" imgW="4953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1103313"/>
                        <a:ext cx="1760538" cy="1325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916557"/>
              </p:ext>
            </p:extLst>
          </p:nvPr>
        </p:nvGraphicFramePr>
        <p:xfrm>
          <a:off x="107504" y="3088045"/>
          <a:ext cx="8926959" cy="2555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57" name="Equation" r:id="rId5" imgW="2260600" imgH="660400" progId="Equation.DSMT4">
                  <p:embed/>
                </p:oleObj>
              </mc:Choice>
              <mc:Fallback>
                <p:oleObj name="Equation" r:id="rId5" imgW="2260600" imgH="660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088045"/>
                        <a:ext cx="8926959" cy="25555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8678198" cy="310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promedio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174913"/>
              </p:ext>
            </p:extLst>
          </p:nvPr>
        </p:nvGraphicFramePr>
        <p:xfrm>
          <a:off x="179512" y="1340768"/>
          <a:ext cx="1430338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07" name="Equation" r:id="rId3" imgW="495300" imgH="419100" progId="Equation.DSMT4">
                  <p:embed/>
                </p:oleObj>
              </mc:Choice>
              <mc:Fallback>
                <p:oleObj name="Equation" r:id="rId3" imgW="4953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40768"/>
                        <a:ext cx="1430338" cy="1216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3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7973" y="1285860"/>
            <a:ext cx="714462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8606190" cy="382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promedio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253544"/>
              </p:ext>
            </p:extLst>
          </p:nvPr>
        </p:nvGraphicFramePr>
        <p:xfrm>
          <a:off x="539552" y="1700808"/>
          <a:ext cx="1393770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99" name="Equation" r:id="rId3" imgW="482400" imgH="393480" progId="Equation.DSMT4">
                  <p:embed/>
                </p:oleObj>
              </mc:Choice>
              <mc:Fallback>
                <p:oleObj name="Equation" r:id="rId3" imgW="48240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00808"/>
                        <a:ext cx="1393770" cy="114300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643050"/>
            <a:ext cx="614366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07524" y="404664"/>
            <a:ext cx="8484956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Rapidez</a:t>
            </a:r>
            <a:r>
              <a:rPr lang="es-MX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promedio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226598"/>
              </p:ext>
            </p:extLst>
          </p:nvPr>
        </p:nvGraphicFramePr>
        <p:xfrm>
          <a:off x="230337" y="1700808"/>
          <a:ext cx="8647658" cy="387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32" name="Equation" r:id="rId3" imgW="3048000" imgH="1333500" progId="Equation.DSMT4">
                  <p:embed/>
                </p:oleObj>
              </mc:Choice>
              <mc:Fallback>
                <p:oleObj name="Equation" r:id="rId3" imgW="3048000" imgH="1333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37" y="1700808"/>
                        <a:ext cx="8647658" cy="38729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67544" y="404664"/>
            <a:ext cx="8358246" cy="626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Rapidez promedio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300981"/>
              </p:ext>
            </p:extLst>
          </p:nvPr>
        </p:nvGraphicFramePr>
        <p:xfrm>
          <a:off x="179512" y="1628800"/>
          <a:ext cx="8751888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730" name="Equation" r:id="rId3" imgW="3048000" imgH="444500" progId="Equation.DSMT4">
                  <p:embed/>
                </p:oleObj>
              </mc:Choice>
              <mc:Fallback>
                <p:oleObj name="Equation" r:id="rId3" imgW="3048000" imgH="44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628800"/>
                        <a:ext cx="8751888" cy="1381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50899"/>
              </p:ext>
            </p:extLst>
          </p:nvPr>
        </p:nvGraphicFramePr>
        <p:xfrm>
          <a:off x="1803400" y="3606800"/>
          <a:ext cx="5141913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731" name="Equation" r:id="rId5" imgW="1651000" imgH="850900" progId="Equation.DSMT4">
                  <p:embed/>
                </p:oleObj>
              </mc:Choice>
              <mc:Fallback>
                <p:oleObj name="Equation" r:id="rId5" imgW="1651000" imgH="8509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606800"/>
                        <a:ext cx="5141913" cy="264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57158" y="332656"/>
            <a:ext cx="8358246" cy="5801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y rapidez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456539"/>
              </p:ext>
            </p:extLst>
          </p:nvPr>
        </p:nvGraphicFramePr>
        <p:xfrm>
          <a:off x="357188" y="1285875"/>
          <a:ext cx="8431212" cy="519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81" name="Equation" r:id="rId3" imgW="2222500" imgH="1346200" progId="Equation.DSMT4">
                  <p:embed/>
                </p:oleObj>
              </mc:Choice>
              <mc:Fallback>
                <p:oleObj name="Equation" r:id="rId3" imgW="2222500" imgH="1346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285875"/>
                        <a:ext cx="8431212" cy="519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57158" y="404664"/>
            <a:ext cx="8358246" cy="5081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instantánea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90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719263"/>
            <a:ext cx="9001155" cy="42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57158" y="332656"/>
            <a:ext cx="8358246" cy="5801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instantánea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3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60978"/>
            <a:ext cx="6215106" cy="481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285852" y="2285992"/>
            <a:ext cx="7215238" cy="17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Cinemática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57158" y="404664"/>
            <a:ext cx="8358246" cy="5081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instantánea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3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357982" cy="520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57158" y="332656"/>
            <a:ext cx="8358246" cy="5801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instantánea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3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57298"/>
            <a:ext cx="6072230" cy="4976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28728" y="5286388"/>
            <a:ext cx="4643470" cy="121444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57158" y="332656"/>
            <a:ext cx="8358246" cy="5801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instantánea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3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3" y="1571612"/>
            <a:ext cx="601040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57224" y="428604"/>
            <a:ext cx="8001056" cy="55007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Repaso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cálculo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WordArt 4"/>
          <p:cNvSpPr>
            <a:spLocks noChangeArrowheads="1" noChangeShapeType="1" noTextEdit="1"/>
          </p:cNvSpPr>
          <p:nvPr/>
        </p:nvSpPr>
        <p:spPr bwMode="auto">
          <a:xfrm>
            <a:off x="1403350" y="1773238"/>
            <a:ext cx="5976938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 derivada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88925" y="1196975"/>
            <a:ext cx="8675688" cy="568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2600" b="0" dirty="0">
                <a:solidFill>
                  <a:srgbClr val="FF0000"/>
                </a:solidFill>
              </a:rPr>
              <a:t>La velocidad: Como cambia la posición con el tiempo</a:t>
            </a: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2600" b="0" dirty="0">
                <a:solidFill>
                  <a:srgbClr val="FF0000"/>
                </a:solidFill>
              </a:rPr>
              <a:t>La potencia: Cómo cambia la energía con el tiempo</a:t>
            </a: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2600" b="0" dirty="0">
                <a:solidFill>
                  <a:srgbClr val="FF0000"/>
                </a:solidFill>
              </a:rPr>
              <a:t>La fuerza: Cómo cambia la energía potencial con la posición</a:t>
            </a: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2600" b="0" dirty="0">
                <a:solidFill>
                  <a:srgbClr val="FF0000"/>
                </a:solidFill>
              </a:rPr>
              <a:t>La inflación: Como cambian los precios con el tiempo</a:t>
            </a: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2600" b="0" dirty="0">
                <a:solidFill>
                  <a:srgbClr val="FF0000"/>
                </a:solidFill>
              </a:rPr>
              <a:t>El </a:t>
            </a:r>
            <a:r>
              <a:rPr lang="es-MX" sz="2600" b="0" dirty="0" smtClean="0">
                <a:solidFill>
                  <a:srgbClr val="FF0000"/>
                </a:solidFill>
              </a:rPr>
              <a:t>cáncer</a:t>
            </a:r>
            <a:r>
              <a:rPr lang="es-MX" sz="2600" b="0" dirty="0">
                <a:solidFill>
                  <a:srgbClr val="FF0000"/>
                </a:solidFill>
              </a:rPr>
              <a:t>: Cómo crecen los tumores con el tiempo</a:t>
            </a: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2600" b="0" dirty="0">
                <a:solidFill>
                  <a:srgbClr val="FF0000"/>
                </a:solidFill>
              </a:rPr>
              <a:t>Ecología: Cómo evoluciona un ecosistema con el tiempo</a:t>
            </a: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2600" b="0" dirty="0">
                <a:solidFill>
                  <a:srgbClr val="FF0000"/>
                </a:solidFill>
              </a:rPr>
              <a:t>Las revoluciones: ¿Son sistemas dinámicos ultracomplejos?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2089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cambio, motor fundamental del Universo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1844675"/>
            <a:ext cx="867568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s-MX" sz="5000" b="0" dirty="0">
                <a:solidFill>
                  <a:srgbClr val="008000"/>
                </a:solidFill>
              </a:rPr>
              <a:t>Las funciones “describen” la evolución de las variables dinámicas de los sistemas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2089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cambio, motor fundamental del Universo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268538" y="968375"/>
          <a:ext cx="43195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01" name="Equation" r:id="rId3" imgW="1498320" imgH="253800" progId="Equation.DSMT4">
                  <p:embed/>
                </p:oleObj>
              </mc:Choice>
              <mc:Fallback>
                <p:oleObj name="Equation" r:id="rId3" imgW="14983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968375"/>
                        <a:ext cx="4319587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Group 3"/>
          <p:cNvGraphicFramePr>
            <a:graphicFrameLocks noGrp="1"/>
          </p:cNvGraphicFramePr>
          <p:nvPr/>
        </p:nvGraphicFramePr>
        <p:xfrm>
          <a:off x="1547813" y="2000240"/>
          <a:ext cx="6072187" cy="4450079"/>
        </p:xfrm>
        <a:graphic>
          <a:graphicData uri="http://schemas.openxmlformats.org/drawingml/2006/table">
            <a:tbl>
              <a:tblPr/>
              <a:tblGrid>
                <a:gridCol w="3024187"/>
                <a:gridCol w="30480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0" name="WordArt 32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7734300" cy="5039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¿Cómo cambian las funciones?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03644"/>
            <a:ext cx="8117334" cy="525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68609"/>
              </p:ext>
            </p:extLst>
          </p:nvPr>
        </p:nvGraphicFramePr>
        <p:xfrm>
          <a:off x="2339752" y="836712"/>
          <a:ext cx="40005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25" name="Equation" r:id="rId4" imgW="1498320" imgH="253800" progId="Equation.DSMT4">
                  <p:embed/>
                </p:oleObj>
              </mc:Choice>
              <mc:Fallback>
                <p:oleObj name="Equation" r:id="rId4" imgW="14983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836712"/>
                        <a:ext cx="400050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611560" y="116632"/>
            <a:ext cx="7734300" cy="5039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¿Cómo cambian las funciones?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411413" y="1022350"/>
          <a:ext cx="40005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49" name="Equation" r:id="rId3" imgW="1498320" imgH="253800" progId="Equation.DSMT4">
                  <p:embed/>
                </p:oleObj>
              </mc:Choice>
              <mc:Fallback>
                <p:oleObj name="Equation" r:id="rId3" imgW="14983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022350"/>
                        <a:ext cx="400050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95288" y="1909763"/>
            <a:ext cx="8494633" cy="436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s-MX" sz="3200" b="0" dirty="0">
                <a:solidFill>
                  <a:srgbClr val="0000FF"/>
                </a:solidFill>
              </a:rPr>
              <a:t>¿Cómo cambia la función</a:t>
            </a:r>
            <a:r>
              <a:rPr lang="es-MX" sz="3200" b="0" dirty="0" smtClean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endParaRPr lang="es-MX" sz="3200" b="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30000"/>
              </a:spcBef>
              <a:buFont typeface="Arial"/>
              <a:buChar char="•"/>
            </a:pPr>
            <a:r>
              <a:rPr lang="es-MX" sz="3200" b="0" dirty="0">
                <a:solidFill>
                  <a:srgbClr val="008000"/>
                </a:solidFill>
              </a:rPr>
              <a:t>Cuando va de 0 a 1 crece en 4</a:t>
            </a:r>
          </a:p>
          <a:p>
            <a:pPr marL="457200" indent="-457200">
              <a:lnSpc>
                <a:spcPct val="120000"/>
              </a:lnSpc>
              <a:spcBef>
                <a:spcPct val="30000"/>
              </a:spcBef>
              <a:buFont typeface="Arial"/>
              <a:buChar char="•"/>
            </a:pPr>
            <a:r>
              <a:rPr lang="es-MX" sz="3200" b="0" dirty="0">
                <a:solidFill>
                  <a:srgbClr val="008000"/>
                </a:solidFill>
              </a:rPr>
              <a:t>Cuando va de -1 a 0 crece en -2 (decrece)</a:t>
            </a:r>
          </a:p>
          <a:p>
            <a:pPr marL="457200" indent="-457200">
              <a:lnSpc>
                <a:spcPct val="120000"/>
              </a:lnSpc>
              <a:spcBef>
                <a:spcPct val="30000"/>
              </a:spcBef>
              <a:buFont typeface="Arial"/>
              <a:buChar char="•"/>
            </a:pPr>
            <a:r>
              <a:rPr lang="es-MX" sz="3200" b="0" dirty="0">
                <a:solidFill>
                  <a:srgbClr val="008000"/>
                </a:solidFill>
              </a:rPr>
              <a:t>Cuando va de 1 a 2 crece en 10</a:t>
            </a:r>
          </a:p>
          <a:p>
            <a:pPr marL="457200" indent="-457200">
              <a:lnSpc>
                <a:spcPct val="120000"/>
              </a:lnSpc>
              <a:spcBef>
                <a:spcPct val="30000"/>
              </a:spcBef>
              <a:buFont typeface="Arial"/>
              <a:buChar char="•"/>
            </a:pPr>
            <a:r>
              <a:rPr lang="es-MX" sz="3200" b="0" dirty="0">
                <a:solidFill>
                  <a:srgbClr val="008000"/>
                </a:solidFill>
              </a:rPr>
              <a:t>Cuando va de -2 a -1 crece en -8 (decrece)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704850" y="332655"/>
            <a:ext cx="7734300" cy="5039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¿Cómo cambian las funciones?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987542" y="285728"/>
            <a:ext cx="4799036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Cinemática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7158" y="1745220"/>
            <a:ext cx="8299450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s-MX" sz="5400" dirty="0">
                <a:solidFill>
                  <a:srgbClr val="008000"/>
                </a:solidFill>
              </a:rPr>
              <a:t>Es la parte de la Mecánica que estudia el movimiento sin atender a las causas que lo </a:t>
            </a:r>
            <a:r>
              <a:rPr lang="es-MX" sz="5400" dirty="0" smtClean="0">
                <a:solidFill>
                  <a:srgbClr val="008000"/>
                </a:solidFill>
              </a:rPr>
              <a:t>producen.</a:t>
            </a:r>
            <a:endParaRPr lang="en-US" sz="5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527431"/>
              </p:ext>
            </p:extLst>
          </p:nvPr>
        </p:nvGraphicFramePr>
        <p:xfrm>
          <a:off x="2483768" y="1268760"/>
          <a:ext cx="40005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20" name="Equation" r:id="rId3" imgW="1498320" imgH="253800" progId="Equation.DSMT4">
                  <p:embed/>
                </p:oleObj>
              </mc:Choice>
              <mc:Fallback>
                <p:oleObj name="Equation" r:id="rId3" imgW="14983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268760"/>
                        <a:ext cx="400050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792163" y="2628900"/>
          <a:ext cx="75961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21" name="Equation" r:id="rId5" imgW="2641320" imgH="203040" progId="Equation.DSMT4">
                  <p:embed/>
                </p:oleObj>
              </mc:Choice>
              <mc:Fallback>
                <p:oleObj name="Equation" r:id="rId5" imgW="264132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2628900"/>
                        <a:ext cx="7596187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403350" y="4005263"/>
          <a:ext cx="634523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22" name="Equation" r:id="rId7" imgW="1180800" imgH="253800" progId="Equation.DSMT4">
                  <p:embed/>
                </p:oleObj>
              </mc:Choice>
              <mc:Fallback>
                <p:oleObj name="Equation" r:id="rId7" imgW="118080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005263"/>
                        <a:ext cx="6345238" cy="136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704850" y="260647"/>
            <a:ext cx="7734300" cy="5759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¿Cómo cambian las funciones?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321031"/>
              </p:ext>
            </p:extLst>
          </p:nvPr>
        </p:nvGraphicFramePr>
        <p:xfrm>
          <a:off x="2339752" y="1772816"/>
          <a:ext cx="40005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96" name="Equation" r:id="rId3" imgW="1498320" imgH="253800" progId="Equation.DSMT4">
                  <p:embed/>
                </p:oleObj>
              </mc:Choice>
              <mc:Fallback>
                <p:oleObj name="Equation" r:id="rId3" imgW="14983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772816"/>
                        <a:ext cx="4000500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29472" y="2924944"/>
            <a:ext cx="8584401" cy="288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s-MX" sz="3200" b="0" dirty="0">
                <a:solidFill>
                  <a:srgbClr val="0000FF"/>
                </a:solidFill>
              </a:rPr>
              <a:t>¿Cómo cambia la función</a:t>
            </a:r>
            <a:r>
              <a:rPr lang="es-MX" sz="3200" b="0" dirty="0" smtClean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endParaRPr lang="es-MX" sz="3200" b="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30000"/>
              </a:spcBef>
              <a:buFont typeface="Arial"/>
              <a:buChar char="•"/>
            </a:pPr>
            <a:r>
              <a:rPr lang="es-MX" sz="3200" b="0" dirty="0">
                <a:solidFill>
                  <a:srgbClr val="008000"/>
                </a:solidFill>
              </a:rPr>
              <a:t>Cuando va de 0 a 2 crece en 14</a:t>
            </a:r>
          </a:p>
          <a:p>
            <a:pPr marL="457200" indent="-457200">
              <a:lnSpc>
                <a:spcPct val="120000"/>
              </a:lnSpc>
              <a:spcBef>
                <a:spcPct val="30000"/>
              </a:spcBef>
              <a:buFont typeface="Arial"/>
              <a:buChar char="•"/>
            </a:pPr>
            <a:r>
              <a:rPr lang="es-MX" sz="3200" b="0" dirty="0">
                <a:solidFill>
                  <a:srgbClr val="008000"/>
                </a:solidFill>
              </a:rPr>
              <a:t>Cuando va de -2 a 0 crece en -10 (decrece)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683568" y="476672"/>
            <a:ext cx="7734300" cy="5039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¿Cómo cambian las funciones?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900556"/>
              </p:ext>
            </p:extLst>
          </p:nvPr>
        </p:nvGraphicFramePr>
        <p:xfrm>
          <a:off x="2411760" y="1484784"/>
          <a:ext cx="40005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68" name="Equation" r:id="rId3" imgW="1498320" imgH="253800" progId="Equation.DSMT4">
                  <p:embed/>
                </p:oleObj>
              </mc:Choice>
              <mc:Fallback>
                <p:oleObj name="Equation" r:id="rId3" imgW="14983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484784"/>
                        <a:ext cx="4000500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380386"/>
              </p:ext>
            </p:extLst>
          </p:nvPr>
        </p:nvGraphicFramePr>
        <p:xfrm>
          <a:off x="611560" y="2708920"/>
          <a:ext cx="75961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69" name="Equation" r:id="rId5" imgW="2641320" imgH="203040" progId="Equation.DSMT4">
                  <p:embed/>
                </p:oleObj>
              </mc:Choice>
              <mc:Fallback>
                <p:oleObj name="Equation" r:id="rId5" imgW="264132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708920"/>
                        <a:ext cx="7596188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039914"/>
              </p:ext>
            </p:extLst>
          </p:nvPr>
        </p:nvGraphicFramePr>
        <p:xfrm>
          <a:off x="1043608" y="3933056"/>
          <a:ext cx="6481762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70" name="Equation" r:id="rId7" imgW="1206360" imgH="419040" progId="Equation.DSMT4">
                  <p:embed/>
                </p:oleObj>
              </mc:Choice>
              <mc:Fallback>
                <p:oleObj name="Equation" r:id="rId7" imgW="120636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933056"/>
                        <a:ext cx="6481762" cy="225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704850" y="332655"/>
            <a:ext cx="7734300" cy="5039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¿Cómo cambian las funciones?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8" y="1125538"/>
            <a:ext cx="8497887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187450" y="908050"/>
          <a:ext cx="59515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640" name="Equation" r:id="rId4" imgW="3085920" imgH="419040" progId="Equation.DSMT4">
                  <p:embed/>
                </p:oleObj>
              </mc:Choice>
              <mc:Fallback>
                <p:oleObj name="Equation" r:id="rId4" imgW="308592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908050"/>
                        <a:ext cx="595153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833938" y="6202363"/>
          <a:ext cx="31273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641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6202363"/>
                        <a:ext cx="312737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970463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7235825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7035800" y="6191250"/>
          <a:ext cx="3762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642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6191250"/>
                        <a:ext cx="37623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4932363" y="3500438"/>
            <a:ext cx="2303462" cy="23764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7235825" y="3500438"/>
            <a:ext cx="0" cy="2376487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932363" y="5876925"/>
            <a:ext cx="2303462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7261225" y="4432300"/>
          <a:ext cx="17129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643" name="Equation" r:id="rId10" imgW="850680" imgH="253800" progId="Equation.DSMT4">
                  <p:embed/>
                </p:oleObj>
              </mc:Choice>
              <mc:Fallback>
                <p:oleObj name="Equation" r:id="rId10" imgW="8506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4432300"/>
                        <a:ext cx="171291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5808663" y="5541963"/>
          <a:ext cx="7667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644" name="Equation" r:id="rId12" imgW="380880" imgH="177480" progId="Equation.DSMT4">
                  <p:embed/>
                </p:oleObj>
              </mc:Choice>
              <mc:Fallback>
                <p:oleObj name="Equation" r:id="rId12" imgW="38088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5541963"/>
                        <a:ext cx="766762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755576" y="188640"/>
            <a:ext cx="7734300" cy="431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¿Cómo cambian las funciones?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13" y="1412875"/>
            <a:ext cx="55435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124075" y="2708275"/>
            <a:ext cx="3600450" cy="25923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124075" y="5300663"/>
            <a:ext cx="360045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5724525" y="2768600"/>
            <a:ext cx="0" cy="251936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5897563" y="3335338"/>
          <a:ext cx="20288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0" name="Equation" r:id="rId4" imgW="850680" imgH="253800" progId="Equation.DSMT4">
                  <p:embed/>
                </p:oleObj>
              </mc:Choice>
              <mc:Fallback>
                <p:oleObj name="Equation" r:id="rId4" imgW="8506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3335338"/>
                        <a:ext cx="20288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3511550" y="5954713"/>
          <a:ext cx="11842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1" name="Equation" r:id="rId6" imgW="380880" imgH="177480" progId="Equation.DSMT4">
                  <p:embed/>
                </p:oleObj>
              </mc:Choice>
              <mc:Fallback>
                <p:oleObj name="Equation" r:id="rId6" imgW="38088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5954713"/>
                        <a:ext cx="11842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Freeform 8"/>
          <p:cNvSpPr>
            <a:spLocks/>
          </p:cNvSpPr>
          <p:nvPr/>
        </p:nvSpPr>
        <p:spPr bwMode="auto">
          <a:xfrm>
            <a:off x="2700338" y="4868863"/>
            <a:ext cx="166687" cy="492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91"/>
              </a:cxn>
              <a:cxn ang="0">
                <a:pos x="90" y="227"/>
              </a:cxn>
            </a:cxnLst>
            <a:rect l="0" t="0" r="r" b="b"/>
            <a:pathLst>
              <a:path w="105" h="310">
                <a:moveTo>
                  <a:pt x="0" y="0"/>
                </a:moveTo>
                <a:cubicBezTo>
                  <a:pt x="15" y="26"/>
                  <a:pt x="30" y="53"/>
                  <a:pt x="45" y="91"/>
                </a:cubicBezTo>
                <a:cubicBezTo>
                  <a:pt x="60" y="129"/>
                  <a:pt x="105" y="310"/>
                  <a:pt x="90" y="2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2987675" y="4724400"/>
          <a:ext cx="333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2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724400"/>
                        <a:ext cx="3333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2339975" y="1268413"/>
          <a:ext cx="31813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3" name="Equation" r:id="rId10" imgW="1333440" imgH="419040" progId="Equation.DSMT4">
                  <p:embed/>
                </p:oleObj>
              </mc:Choice>
              <mc:Fallback>
                <p:oleObj name="Equation" r:id="rId10" imgW="133344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268413"/>
                        <a:ext cx="3181350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683568" y="116632"/>
            <a:ext cx="7734300" cy="431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¿Cómo cambian las funciones?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1152525"/>
            <a:ext cx="55435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2627313" y="2349500"/>
            <a:ext cx="4608512" cy="38163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35696" y="1196752"/>
            <a:ext cx="5040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000" b="0" dirty="0">
                <a:solidFill>
                  <a:srgbClr val="008000"/>
                </a:solidFill>
              </a:rPr>
              <a:t>La recta azul es la secante a la curva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683568" y="116632"/>
            <a:ext cx="7734300" cy="431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¿Cómo cambian las funciones?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1152525"/>
            <a:ext cx="55435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2459038" y="4208463"/>
            <a:ext cx="5040312" cy="16557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835696" y="1196752"/>
            <a:ext cx="4752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MX" sz="2000" b="0" dirty="0">
                <a:solidFill>
                  <a:srgbClr val="008000"/>
                </a:solidFill>
              </a:rPr>
              <a:t>La recta azul es la tangente a la curva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683568" y="188640"/>
            <a:ext cx="7734300" cy="431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¿Cómo cambian las funciones?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638" y="1082675"/>
            <a:ext cx="55435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2459038" y="4208463"/>
            <a:ext cx="5040312" cy="16557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051720" y="1124744"/>
            <a:ext cx="471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MX" b="0" dirty="0">
                <a:solidFill>
                  <a:srgbClr val="008000"/>
                </a:solidFill>
              </a:rPr>
              <a:t>La recta azul es la tangente a la curva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2700338" y="5516563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4572000" y="5122863"/>
          <a:ext cx="333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93"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22863"/>
                        <a:ext cx="3333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Freeform 7"/>
          <p:cNvSpPr>
            <a:spLocks/>
          </p:cNvSpPr>
          <p:nvPr/>
        </p:nvSpPr>
        <p:spPr bwMode="auto">
          <a:xfrm>
            <a:off x="4284663" y="5300663"/>
            <a:ext cx="82550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46"/>
              </a:cxn>
              <a:cxn ang="0">
                <a:pos x="45" y="136"/>
              </a:cxn>
            </a:cxnLst>
            <a:rect l="0" t="0" r="r" b="b"/>
            <a:pathLst>
              <a:path w="52" h="136">
                <a:moveTo>
                  <a:pt x="0" y="0"/>
                </a:moveTo>
                <a:cubicBezTo>
                  <a:pt x="19" y="11"/>
                  <a:pt x="38" y="23"/>
                  <a:pt x="45" y="46"/>
                </a:cubicBezTo>
                <a:cubicBezTo>
                  <a:pt x="52" y="69"/>
                  <a:pt x="48" y="102"/>
                  <a:pt x="45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051720" y="1556792"/>
            <a:ext cx="4536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b="0" dirty="0">
                <a:solidFill>
                  <a:srgbClr val="FF0000"/>
                </a:solidFill>
              </a:rPr>
              <a:t>La pendiente de la tangente nos </a:t>
            </a:r>
            <a:r>
              <a:rPr lang="es-MX" b="0" dirty="0" smtClean="0">
                <a:solidFill>
                  <a:srgbClr val="FF0000"/>
                </a:solidFill>
              </a:rPr>
              <a:t>dice </a:t>
            </a:r>
            <a:r>
              <a:rPr lang="es-MX" dirty="0" smtClean="0">
                <a:solidFill>
                  <a:srgbClr val="FF0000"/>
                </a:solidFill>
              </a:rPr>
              <a:t>l</a:t>
            </a:r>
            <a:r>
              <a:rPr lang="es-MX" b="0" dirty="0" smtClean="0">
                <a:solidFill>
                  <a:srgbClr val="FF0000"/>
                </a:solidFill>
              </a:rPr>
              <a:t>a </a:t>
            </a:r>
            <a:r>
              <a:rPr lang="es-MX" b="0" dirty="0">
                <a:solidFill>
                  <a:srgbClr val="FF0000"/>
                </a:solidFill>
              </a:rPr>
              <a:t>rapidez con que la función </a:t>
            </a:r>
            <a:r>
              <a:rPr lang="es-MX" b="0" dirty="0" smtClean="0">
                <a:solidFill>
                  <a:srgbClr val="FF0000"/>
                </a:solidFill>
              </a:rPr>
              <a:t>está cambiando </a:t>
            </a:r>
            <a:r>
              <a:rPr lang="es-MX" b="0" dirty="0">
                <a:solidFill>
                  <a:srgbClr val="FF0000"/>
                </a:solidFill>
              </a:rPr>
              <a:t>en ese punto</a:t>
            </a: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683568" y="188640"/>
            <a:ext cx="7734300" cy="431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¿Cómo cambian las funciones?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87450" y="1628775"/>
          <a:ext cx="6192838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17" name="Equation" r:id="rId3" imgW="1688760" imgH="1079280" progId="Equation.DSMT4">
                  <p:embed/>
                </p:oleObj>
              </mc:Choice>
              <mc:Fallback>
                <p:oleObj name="Equation" r:id="rId3" imgW="1688760" imgH="1079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628775"/>
                        <a:ext cx="6192838" cy="395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683568" y="116632"/>
            <a:ext cx="7734300" cy="431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¿Cómo cambian las funciones?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638" y="1082675"/>
            <a:ext cx="55435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2459038" y="4208463"/>
            <a:ext cx="5040312" cy="16557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123728" y="1124744"/>
            <a:ext cx="4320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MX" b="0" dirty="0">
                <a:solidFill>
                  <a:srgbClr val="008000"/>
                </a:solidFill>
              </a:rPr>
              <a:t>La recta azul es la tangente a la curva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2700338" y="5516563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4572000" y="5122863"/>
          <a:ext cx="333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16"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22863"/>
                        <a:ext cx="3333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Freeform 7"/>
          <p:cNvSpPr>
            <a:spLocks/>
          </p:cNvSpPr>
          <p:nvPr/>
        </p:nvSpPr>
        <p:spPr bwMode="auto">
          <a:xfrm>
            <a:off x="4284663" y="5300663"/>
            <a:ext cx="82550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46"/>
              </a:cxn>
              <a:cxn ang="0">
                <a:pos x="45" y="136"/>
              </a:cxn>
            </a:cxnLst>
            <a:rect l="0" t="0" r="r" b="b"/>
            <a:pathLst>
              <a:path w="52" h="136">
                <a:moveTo>
                  <a:pt x="0" y="0"/>
                </a:moveTo>
                <a:cubicBezTo>
                  <a:pt x="19" y="11"/>
                  <a:pt x="38" y="23"/>
                  <a:pt x="45" y="46"/>
                </a:cubicBezTo>
                <a:cubicBezTo>
                  <a:pt x="52" y="69"/>
                  <a:pt x="48" y="102"/>
                  <a:pt x="45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731587"/>
              </p:ext>
            </p:extLst>
          </p:nvPr>
        </p:nvGraphicFramePr>
        <p:xfrm>
          <a:off x="2339752" y="2348880"/>
          <a:ext cx="30575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17" name="Equation" r:id="rId6" imgW="1155600" imgH="393480" progId="Equation.DSMT4">
                  <p:embed/>
                </p:oleObj>
              </mc:Choice>
              <mc:Fallback>
                <p:oleObj name="Equation" r:id="rId6" imgW="115560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348880"/>
                        <a:ext cx="305752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683568" y="116632"/>
            <a:ext cx="7734300" cy="431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¿Cómo cambian las funciones?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214546" y="214290"/>
            <a:ext cx="4786346" cy="666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Cinemática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797993"/>
              </p:ext>
            </p:extLst>
          </p:nvPr>
        </p:nvGraphicFramePr>
        <p:xfrm>
          <a:off x="187325" y="1285875"/>
          <a:ext cx="8842375" cy="52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95" name="Equation" r:id="rId3" imgW="2552700" imgH="1574800" progId="Equation.DSMT4">
                  <p:embed/>
                </p:oleObj>
              </mc:Choice>
              <mc:Fallback>
                <p:oleObj name="Equation" r:id="rId3" imgW="2552700" imgH="1574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1285875"/>
                        <a:ext cx="8842375" cy="52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294465"/>
              </p:ext>
            </p:extLst>
          </p:nvPr>
        </p:nvGraphicFramePr>
        <p:xfrm>
          <a:off x="889000" y="1544638"/>
          <a:ext cx="7426325" cy="325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65" name="Equation" r:id="rId3" imgW="2806700" imgH="1231900" progId="Equation.DSMT4">
                  <p:embed/>
                </p:oleObj>
              </mc:Choice>
              <mc:Fallback>
                <p:oleObj name="Equation" r:id="rId3" imgW="2806700" imgH="1231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544638"/>
                        <a:ext cx="7426325" cy="325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7" name="WordArt 9"/>
          <p:cNvSpPr>
            <a:spLocks noChangeArrowheads="1" noChangeShapeType="1" noTextEdit="1"/>
          </p:cNvSpPr>
          <p:nvPr/>
        </p:nvSpPr>
        <p:spPr bwMode="auto">
          <a:xfrm>
            <a:off x="755576" y="116632"/>
            <a:ext cx="7734300" cy="3599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Definición de la derivada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Line 2"/>
          <p:cNvSpPr>
            <a:spLocks noChangeShapeType="1"/>
          </p:cNvSpPr>
          <p:nvPr/>
        </p:nvSpPr>
        <p:spPr bwMode="auto">
          <a:xfrm flipV="1">
            <a:off x="3060700" y="2420938"/>
            <a:ext cx="0" cy="417671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40643" name="Line 3"/>
          <p:cNvSpPr>
            <a:spLocks noChangeShapeType="1"/>
          </p:cNvSpPr>
          <p:nvPr/>
        </p:nvSpPr>
        <p:spPr bwMode="auto">
          <a:xfrm>
            <a:off x="757238" y="5229225"/>
            <a:ext cx="73437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40644" name="Freeform 4"/>
          <p:cNvSpPr>
            <a:spLocks/>
          </p:cNvSpPr>
          <p:nvPr/>
        </p:nvSpPr>
        <p:spPr bwMode="auto">
          <a:xfrm>
            <a:off x="684213" y="2949575"/>
            <a:ext cx="6480175" cy="2087563"/>
          </a:xfrm>
          <a:custGeom>
            <a:avLst/>
            <a:gdLst/>
            <a:ahLst/>
            <a:cxnLst>
              <a:cxn ang="0">
                <a:pos x="0" y="710"/>
              </a:cxn>
              <a:cxn ang="0">
                <a:pos x="1134" y="1209"/>
              </a:cxn>
              <a:cxn ang="0">
                <a:pos x="2495" y="75"/>
              </a:cxn>
              <a:cxn ang="0">
                <a:pos x="4082" y="756"/>
              </a:cxn>
            </a:cxnLst>
            <a:rect l="0" t="0" r="r" b="b"/>
            <a:pathLst>
              <a:path w="4082" h="1315">
                <a:moveTo>
                  <a:pt x="0" y="710"/>
                </a:moveTo>
                <a:cubicBezTo>
                  <a:pt x="359" y="1012"/>
                  <a:pt x="718" y="1315"/>
                  <a:pt x="1134" y="1209"/>
                </a:cubicBezTo>
                <a:cubicBezTo>
                  <a:pt x="1550" y="1103"/>
                  <a:pt x="2004" y="150"/>
                  <a:pt x="2495" y="75"/>
                </a:cubicBezTo>
                <a:cubicBezTo>
                  <a:pt x="2986" y="0"/>
                  <a:pt x="3534" y="378"/>
                  <a:pt x="4082" y="75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240645" name="Object 5"/>
          <p:cNvGraphicFramePr>
            <a:graphicFrameLocks noChangeAspect="1"/>
          </p:cNvGraphicFramePr>
          <p:nvPr/>
        </p:nvGraphicFramePr>
        <p:xfrm>
          <a:off x="5795963" y="1125538"/>
          <a:ext cx="26638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639" name="Equation" r:id="rId3" imgW="698400" imgH="203040" progId="Equation.DSMT4">
                  <p:embed/>
                </p:oleObj>
              </mc:Choice>
              <mc:Fallback>
                <p:oleObj name="Equation" r:id="rId3" imgW="69840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125538"/>
                        <a:ext cx="2663825" cy="77470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8243888" y="5013325"/>
          <a:ext cx="4064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640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5013325"/>
                        <a:ext cx="4064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2073275" y="1517650"/>
          <a:ext cx="19510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641" name="Equation" r:id="rId7" imgW="609480" imgH="253800" progId="Equation.DSMT4">
                  <p:embed/>
                </p:oleObj>
              </mc:Choice>
              <mc:Fallback>
                <p:oleObj name="Equation" r:id="rId7" imgW="6094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1517650"/>
                        <a:ext cx="1951038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8" name="WordArt 8"/>
          <p:cNvSpPr>
            <a:spLocks noChangeArrowheads="1" noChangeShapeType="1" noTextEdit="1"/>
          </p:cNvSpPr>
          <p:nvPr/>
        </p:nvSpPr>
        <p:spPr bwMode="auto">
          <a:xfrm>
            <a:off x="1835696" y="116632"/>
            <a:ext cx="5448300" cy="3599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Concepto de derivada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Line 2"/>
          <p:cNvSpPr>
            <a:spLocks noChangeShapeType="1"/>
          </p:cNvSpPr>
          <p:nvPr/>
        </p:nvSpPr>
        <p:spPr bwMode="auto">
          <a:xfrm flipV="1">
            <a:off x="3059113" y="946150"/>
            <a:ext cx="1587" cy="37068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41667" name="Line 3"/>
          <p:cNvSpPr>
            <a:spLocks noChangeShapeType="1"/>
          </p:cNvSpPr>
          <p:nvPr/>
        </p:nvSpPr>
        <p:spPr bwMode="auto">
          <a:xfrm>
            <a:off x="757238" y="3754438"/>
            <a:ext cx="74866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41668" name="Freeform 4"/>
          <p:cNvSpPr>
            <a:spLocks/>
          </p:cNvSpPr>
          <p:nvPr/>
        </p:nvSpPr>
        <p:spPr bwMode="auto">
          <a:xfrm>
            <a:off x="684213" y="1474788"/>
            <a:ext cx="6480175" cy="2087562"/>
          </a:xfrm>
          <a:custGeom>
            <a:avLst/>
            <a:gdLst/>
            <a:ahLst/>
            <a:cxnLst>
              <a:cxn ang="0">
                <a:pos x="0" y="710"/>
              </a:cxn>
              <a:cxn ang="0">
                <a:pos x="1134" y="1209"/>
              </a:cxn>
              <a:cxn ang="0">
                <a:pos x="2495" y="75"/>
              </a:cxn>
              <a:cxn ang="0">
                <a:pos x="4082" y="756"/>
              </a:cxn>
            </a:cxnLst>
            <a:rect l="0" t="0" r="r" b="b"/>
            <a:pathLst>
              <a:path w="4082" h="1315">
                <a:moveTo>
                  <a:pt x="0" y="710"/>
                </a:moveTo>
                <a:cubicBezTo>
                  <a:pt x="359" y="1012"/>
                  <a:pt x="718" y="1315"/>
                  <a:pt x="1134" y="1209"/>
                </a:cubicBezTo>
                <a:cubicBezTo>
                  <a:pt x="1550" y="1103"/>
                  <a:pt x="2004" y="150"/>
                  <a:pt x="2495" y="75"/>
                </a:cubicBezTo>
                <a:cubicBezTo>
                  <a:pt x="2986" y="0"/>
                  <a:pt x="3534" y="378"/>
                  <a:pt x="4082" y="75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241669" name="Object 5"/>
          <p:cNvGraphicFramePr>
            <a:graphicFrameLocks noChangeAspect="1"/>
          </p:cNvGraphicFramePr>
          <p:nvPr/>
        </p:nvGraphicFramePr>
        <p:xfrm>
          <a:off x="8388350" y="3609975"/>
          <a:ext cx="4064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038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3609975"/>
                        <a:ext cx="4064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1403350" y="692150"/>
          <a:ext cx="15398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039" name="Equation" r:id="rId5" imgW="609480" imgH="253800" progId="Equation.DSMT4">
                  <p:embed/>
                </p:oleObj>
              </mc:Choice>
              <mc:Fallback>
                <p:oleObj name="Equation" r:id="rId5" imgW="6094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692150"/>
                        <a:ext cx="153987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1" name="Line 7"/>
          <p:cNvSpPr>
            <a:spLocks noChangeShapeType="1"/>
          </p:cNvSpPr>
          <p:nvPr/>
        </p:nvSpPr>
        <p:spPr bwMode="auto">
          <a:xfrm flipV="1">
            <a:off x="2700338" y="1377950"/>
            <a:ext cx="3816350" cy="136842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41672" name="Line 8"/>
          <p:cNvSpPr>
            <a:spLocks noChangeShapeType="1"/>
          </p:cNvSpPr>
          <p:nvPr/>
        </p:nvSpPr>
        <p:spPr bwMode="auto">
          <a:xfrm>
            <a:off x="3563938" y="36830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241673" name="Object 9"/>
          <p:cNvGraphicFramePr>
            <a:graphicFrameLocks noChangeAspect="1"/>
          </p:cNvGraphicFramePr>
          <p:nvPr/>
        </p:nvGraphicFramePr>
        <p:xfrm>
          <a:off x="3492500" y="38989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040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898900"/>
                        <a:ext cx="27781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4" name="Object 10"/>
          <p:cNvGraphicFramePr>
            <a:graphicFrameLocks noChangeAspect="1"/>
          </p:cNvGraphicFramePr>
          <p:nvPr/>
        </p:nvGraphicFramePr>
        <p:xfrm>
          <a:off x="5292725" y="3798888"/>
          <a:ext cx="7778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041"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798888"/>
                        <a:ext cx="7778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5" name="Line 11"/>
          <p:cNvSpPr>
            <a:spLocks noChangeShapeType="1"/>
          </p:cNvSpPr>
          <p:nvPr/>
        </p:nvSpPr>
        <p:spPr bwMode="auto">
          <a:xfrm>
            <a:off x="5651500" y="36830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41676" name="Line 12"/>
          <p:cNvSpPr>
            <a:spLocks noChangeShapeType="1"/>
          </p:cNvSpPr>
          <p:nvPr/>
        </p:nvSpPr>
        <p:spPr bwMode="auto">
          <a:xfrm>
            <a:off x="3563938" y="2420938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41677" name="Line 13"/>
          <p:cNvSpPr>
            <a:spLocks noChangeShapeType="1"/>
          </p:cNvSpPr>
          <p:nvPr/>
        </p:nvSpPr>
        <p:spPr bwMode="auto">
          <a:xfrm flipV="1">
            <a:off x="5580063" y="1773238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41678" name="Arc 14"/>
          <p:cNvSpPr>
            <a:spLocks/>
          </p:cNvSpPr>
          <p:nvPr/>
        </p:nvSpPr>
        <p:spPr bwMode="auto">
          <a:xfrm>
            <a:off x="4211638" y="2205038"/>
            <a:ext cx="73025" cy="21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241679" name="Object 15"/>
          <p:cNvGraphicFramePr>
            <a:graphicFrameLocks noChangeAspect="1"/>
          </p:cNvGraphicFramePr>
          <p:nvPr/>
        </p:nvGraphicFramePr>
        <p:xfrm>
          <a:off x="4427538" y="2133600"/>
          <a:ext cx="1793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042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133600"/>
                        <a:ext cx="179387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80" name="Object 16"/>
          <p:cNvGraphicFramePr>
            <a:graphicFrameLocks noChangeAspect="1"/>
          </p:cNvGraphicFramePr>
          <p:nvPr/>
        </p:nvGraphicFramePr>
        <p:xfrm>
          <a:off x="942975" y="5186363"/>
          <a:ext cx="62214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043" name="Equation" r:id="rId13" imgW="2057400" imgH="419040" progId="Equation.DSMT4">
                  <p:embed/>
                </p:oleObj>
              </mc:Choice>
              <mc:Fallback>
                <p:oleObj name="Equation" r:id="rId13" imgW="205740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5186363"/>
                        <a:ext cx="6221413" cy="1266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81" name="Object 17"/>
          <p:cNvGraphicFramePr>
            <a:graphicFrameLocks noChangeAspect="1"/>
          </p:cNvGraphicFramePr>
          <p:nvPr/>
        </p:nvGraphicFramePr>
        <p:xfrm>
          <a:off x="4500563" y="2740025"/>
          <a:ext cx="2778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044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740025"/>
                        <a:ext cx="27781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82" name="Line 18"/>
          <p:cNvSpPr>
            <a:spLocks noChangeShapeType="1"/>
          </p:cNvSpPr>
          <p:nvPr/>
        </p:nvSpPr>
        <p:spPr bwMode="auto">
          <a:xfrm flipV="1">
            <a:off x="4643438" y="2492375"/>
            <a:ext cx="0" cy="2889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241683" name="Object 19"/>
          <p:cNvGraphicFramePr>
            <a:graphicFrameLocks noChangeAspect="1"/>
          </p:cNvGraphicFramePr>
          <p:nvPr/>
        </p:nvGraphicFramePr>
        <p:xfrm>
          <a:off x="6659563" y="1628775"/>
          <a:ext cx="20875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045" name="Equation" r:id="rId17" imgW="1054080" imgH="253800" progId="Equation.DSMT4">
                  <p:embed/>
                </p:oleObj>
              </mc:Choice>
              <mc:Fallback>
                <p:oleObj name="Equation" r:id="rId17" imgW="105408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628775"/>
                        <a:ext cx="20875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84" name="Line 20"/>
          <p:cNvSpPr>
            <a:spLocks noChangeShapeType="1"/>
          </p:cNvSpPr>
          <p:nvPr/>
        </p:nvSpPr>
        <p:spPr bwMode="auto">
          <a:xfrm flipH="1">
            <a:off x="5651500" y="1916113"/>
            <a:ext cx="1081088" cy="14446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41685" name="WordArt 21"/>
          <p:cNvSpPr>
            <a:spLocks noChangeArrowheads="1" noChangeShapeType="1" noTextEdit="1"/>
          </p:cNvSpPr>
          <p:nvPr/>
        </p:nvSpPr>
        <p:spPr bwMode="auto">
          <a:xfrm>
            <a:off x="1835696" y="188640"/>
            <a:ext cx="5448300" cy="2880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Concepto de derivada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Line 2"/>
          <p:cNvSpPr>
            <a:spLocks noChangeShapeType="1"/>
          </p:cNvSpPr>
          <p:nvPr/>
        </p:nvSpPr>
        <p:spPr bwMode="auto">
          <a:xfrm flipV="1">
            <a:off x="3059113" y="946150"/>
            <a:ext cx="1587" cy="37068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42691" name="Line 3"/>
          <p:cNvSpPr>
            <a:spLocks noChangeShapeType="1"/>
          </p:cNvSpPr>
          <p:nvPr/>
        </p:nvSpPr>
        <p:spPr bwMode="auto">
          <a:xfrm>
            <a:off x="757238" y="3754438"/>
            <a:ext cx="74866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42692" name="Freeform 4"/>
          <p:cNvSpPr>
            <a:spLocks/>
          </p:cNvSpPr>
          <p:nvPr/>
        </p:nvSpPr>
        <p:spPr bwMode="auto">
          <a:xfrm>
            <a:off x="684213" y="1474788"/>
            <a:ext cx="6480175" cy="2087562"/>
          </a:xfrm>
          <a:custGeom>
            <a:avLst/>
            <a:gdLst/>
            <a:ahLst/>
            <a:cxnLst>
              <a:cxn ang="0">
                <a:pos x="0" y="710"/>
              </a:cxn>
              <a:cxn ang="0">
                <a:pos x="1134" y="1209"/>
              </a:cxn>
              <a:cxn ang="0">
                <a:pos x="2495" y="75"/>
              </a:cxn>
              <a:cxn ang="0">
                <a:pos x="4082" y="756"/>
              </a:cxn>
            </a:cxnLst>
            <a:rect l="0" t="0" r="r" b="b"/>
            <a:pathLst>
              <a:path w="4082" h="1315">
                <a:moveTo>
                  <a:pt x="0" y="710"/>
                </a:moveTo>
                <a:cubicBezTo>
                  <a:pt x="359" y="1012"/>
                  <a:pt x="718" y="1315"/>
                  <a:pt x="1134" y="1209"/>
                </a:cubicBezTo>
                <a:cubicBezTo>
                  <a:pt x="1550" y="1103"/>
                  <a:pt x="2004" y="150"/>
                  <a:pt x="2495" y="75"/>
                </a:cubicBezTo>
                <a:cubicBezTo>
                  <a:pt x="2986" y="0"/>
                  <a:pt x="3534" y="378"/>
                  <a:pt x="4082" y="75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242693" name="Object 5"/>
          <p:cNvGraphicFramePr>
            <a:graphicFrameLocks noChangeAspect="1"/>
          </p:cNvGraphicFramePr>
          <p:nvPr/>
        </p:nvGraphicFramePr>
        <p:xfrm>
          <a:off x="8388350" y="3609975"/>
          <a:ext cx="4064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837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3609975"/>
                        <a:ext cx="4064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1403350" y="692150"/>
          <a:ext cx="15398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838" name="Equation" r:id="rId5" imgW="609480" imgH="253800" progId="Equation.DSMT4">
                  <p:embed/>
                </p:oleObj>
              </mc:Choice>
              <mc:Fallback>
                <p:oleObj name="Equation" r:id="rId5" imgW="6094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692150"/>
                        <a:ext cx="153987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Line 7"/>
          <p:cNvSpPr>
            <a:spLocks noChangeShapeType="1"/>
          </p:cNvSpPr>
          <p:nvPr/>
        </p:nvSpPr>
        <p:spPr bwMode="auto">
          <a:xfrm flipV="1">
            <a:off x="2771775" y="692150"/>
            <a:ext cx="2736850" cy="223202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42696" name="Line 8"/>
          <p:cNvSpPr>
            <a:spLocks noChangeShapeType="1"/>
          </p:cNvSpPr>
          <p:nvPr/>
        </p:nvSpPr>
        <p:spPr bwMode="auto">
          <a:xfrm>
            <a:off x="4149725" y="36830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4078288" y="3898900"/>
          <a:ext cx="2778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839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288" y="3898900"/>
                        <a:ext cx="277812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8" name="Object 10"/>
          <p:cNvGraphicFramePr>
            <a:graphicFrameLocks noChangeAspect="1"/>
          </p:cNvGraphicFramePr>
          <p:nvPr/>
        </p:nvGraphicFramePr>
        <p:xfrm>
          <a:off x="127000" y="5186363"/>
          <a:ext cx="89090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840" name="Equation" r:id="rId9" imgW="2946240" imgH="419040" progId="Equation.DSMT4">
                  <p:embed/>
                </p:oleObj>
              </mc:Choice>
              <mc:Fallback>
                <p:oleObj name="Equation" r:id="rId9" imgW="294624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5186363"/>
                        <a:ext cx="8909050" cy="1266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9" name="Line 11"/>
          <p:cNvSpPr>
            <a:spLocks noChangeShapeType="1"/>
          </p:cNvSpPr>
          <p:nvPr/>
        </p:nvSpPr>
        <p:spPr bwMode="auto">
          <a:xfrm flipV="1">
            <a:off x="4140200" y="1844675"/>
            <a:ext cx="0" cy="1871663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42700" name="Line 12"/>
          <p:cNvSpPr>
            <a:spLocks noChangeShapeType="1"/>
          </p:cNvSpPr>
          <p:nvPr/>
        </p:nvSpPr>
        <p:spPr bwMode="auto">
          <a:xfrm>
            <a:off x="4140200" y="1844675"/>
            <a:ext cx="2376488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242701" name="Object 13"/>
          <p:cNvGraphicFramePr>
            <a:graphicFrameLocks noChangeAspect="1"/>
          </p:cNvGraphicFramePr>
          <p:nvPr/>
        </p:nvGraphicFramePr>
        <p:xfrm>
          <a:off x="5724525" y="908050"/>
          <a:ext cx="3206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841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908050"/>
                        <a:ext cx="32067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2" name="Arc 14"/>
          <p:cNvSpPr>
            <a:spLocks/>
          </p:cNvSpPr>
          <p:nvPr/>
        </p:nvSpPr>
        <p:spPr bwMode="auto">
          <a:xfrm>
            <a:off x="5003800" y="1125538"/>
            <a:ext cx="87788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722"/>
              <a:gd name="T1" fmla="*/ 0 h 21600"/>
              <a:gd name="T2" fmla="*/ 20722 w 20722"/>
              <a:gd name="T3" fmla="*/ 15505 h 21600"/>
              <a:gd name="T4" fmla="*/ 0 w 207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22" h="21600" fill="none" extrusionOk="0">
                <a:moveTo>
                  <a:pt x="-1" y="0"/>
                </a:moveTo>
                <a:cubicBezTo>
                  <a:pt x="9581" y="0"/>
                  <a:pt x="18018" y="6312"/>
                  <a:pt x="20722" y="15504"/>
                </a:cubicBezTo>
              </a:path>
              <a:path w="20722" h="21600" stroke="0" extrusionOk="0">
                <a:moveTo>
                  <a:pt x="-1" y="0"/>
                </a:moveTo>
                <a:cubicBezTo>
                  <a:pt x="9581" y="0"/>
                  <a:pt x="18018" y="6312"/>
                  <a:pt x="20722" y="15504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2703" name="WordArt 15"/>
          <p:cNvSpPr>
            <a:spLocks noChangeArrowheads="1" noChangeShapeType="1" noTextEdit="1"/>
          </p:cNvSpPr>
          <p:nvPr/>
        </p:nvSpPr>
        <p:spPr bwMode="auto">
          <a:xfrm>
            <a:off x="1835696" y="116632"/>
            <a:ext cx="5448300" cy="2880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Concepto de derivada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618" name="Object 2"/>
          <p:cNvGraphicFramePr>
            <a:graphicFrameLocks noChangeAspect="1"/>
          </p:cNvGraphicFramePr>
          <p:nvPr/>
        </p:nvGraphicFramePr>
        <p:xfrm>
          <a:off x="3132138" y="836613"/>
          <a:ext cx="258603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11" name="Equation" r:id="rId3" imgW="965160" imgH="203040" progId="Equation.DSMT4">
                  <p:embed/>
                </p:oleObj>
              </mc:Choice>
              <mc:Fallback>
                <p:oleObj name="Equation" r:id="rId3" imgW="9651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836613"/>
                        <a:ext cx="2586037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19" name="Object 3"/>
          <p:cNvGraphicFramePr>
            <a:graphicFrameLocks noChangeAspect="1"/>
          </p:cNvGraphicFramePr>
          <p:nvPr/>
        </p:nvGraphicFramePr>
        <p:xfrm>
          <a:off x="2051050" y="1628775"/>
          <a:ext cx="4597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12" name="Equation" r:id="rId5" imgW="1993680" imgH="457200" progId="Equation.DSMT4">
                  <p:embed/>
                </p:oleObj>
              </mc:Choice>
              <mc:Fallback>
                <p:oleObj name="Equation" r:id="rId5" imgW="199368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628775"/>
                        <a:ext cx="45974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3284538"/>
            <a:ext cx="88931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9621" name="Line 5"/>
          <p:cNvSpPr>
            <a:spLocks noChangeShapeType="1"/>
          </p:cNvSpPr>
          <p:nvPr/>
        </p:nvSpPr>
        <p:spPr bwMode="auto">
          <a:xfrm flipV="1">
            <a:off x="3059113" y="2865438"/>
            <a:ext cx="4897437" cy="104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>
            <a:off x="5076825" y="3500438"/>
            <a:ext cx="0" cy="1584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239623" name="Object 7"/>
          <p:cNvGraphicFramePr>
            <a:graphicFrameLocks noChangeAspect="1"/>
          </p:cNvGraphicFramePr>
          <p:nvPr/>
        </p:nvGraphicFramePr>
        <p:xfrm>
          <a:off x="4932363" y="5084763"/>
          <a:ext cx="393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13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084763"/>
                        <a:ext cx="3937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4" name="Object 8"/>
          <p:cNvGraphicFramePr>
            <a:graphicFrameLocks noChangeAspect="1"/>
          </p:cNvGraphicFramePr>
          <p:nvPr/>
        </p:nvGraphicFramePr>
        <p:xfrm>
          <a:off x="179388" y="2924175"/>
          <a:ext cx="6159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14" name="Equation" r:id="rId10" imgW="368280" imgH="253800" progId="Equation.DSMT4">
                  <p:embed/>
                </p:oleObj>
              </mc:Choice>
              <mc:Fallback>
                <p:oleObj name="Equation" r:id="rId10" imgW="3682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924175"/>
                        <a:ext cx="6159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5" name="Object 9"/>
          <p:cNvGraphicFramePr>
            <a:graphicFrameLocks noChangeAspect="1"/>
          </p:cNvGraphicFramePr>
          <p:nvPr/>
        </p:nvGraphicFramePr>
        <p:xfrm>
          <a:off x="8748713" y="4724400"/>
          <a:ext cx="2127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15"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713" y="4724400"/>
                        <a:ext cx="212725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7" name="Line 11"/>
          <p:cNvSpPr>
            <a:spLocks noChangeShapeType="1"/>
          </p:cNvSpPr>
          <p:nvPr/>
        </p:nvSpPr>
        <p:spPr bwMode="auto">
          <a:xfrm>
            <a:off x="5076825" y="3500438"/>
            <a:ext cx="3095625" cy="0"/>
          </a:xfrm>
          <a:prstGeom prst="line">
            <a:avLst/>
          </a:prstGeom>
          <a:noFill/>
          <a:ln w="19050">
            <a:solidFill>
              <a:srgbClr val="9966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239628" name="Object 12"/>
          <p:cNvGraphicFramePr>
            <a:graphicFrameLocks noChangeAspect="1"/>
          </p:cNvGraphicFramePr>
          <p:nvPr/>
        </p:nvGraphicFramePr>
        <p:xfrm>
          <a:off x="6443663" y="3068638"/>
          <a:ext cx="3206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16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068638"/>
                        <a:ext cx="3206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9" name="Freeform 13"/>
          <p:cNvSpPr>
            <a:spLocks/>
          </p:cNvSpPr>
          <p:nvPr/>
        </p:nvSpPr>
        <p:spPr bwMode="auto">
          <a:xfrm>
            <a:off x="6223000" y="3263900"/>
            <a:ext cx="22225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88"/>
              </a:cxn>
              <a:cxn ang="0">
                <a:pos x="136" y="144"/>
              </a:cxn>
            </a:cxnLst>
            <a:rect l="0" t="0" r="r" b="b"/>
            <a:pathLst>
              <a:path w="140" h="144">
                <a:moveTo>
                  <a:pt x="0" y="0"/>
                </a:moveTo>
                <a:cubicBezTo>
                  <a:pt x="37" y="6"/>
                  <a:pt x="126" y="38"/>
                  <a:pt x="136" y="88"/>
                </a:cubicBezTo>
                <a:cubicBezTo>
                  <a:pt x="140" y="106"/>
                  <a:pt x="136" y="125"/>
                  <a:pt x="1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239630" name="Object 14"/>
          <p:cNvGraphicFramePr>
            <a:graphicFrameLocks noChangeAspect="1"/>
          </p:cNvGraphicFramePr>
          <p:nvPr/>
        </p:nvGraphicFramePr>
        <p:xfrm>
          <a:off x="3636963" y="5662613"/>
          <a:ext cx="28067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17" name="Equation" r:id="rId16" imgW="1180800" imgH="393480" progId="Equation.DSMT4">
                  <p:embed/>
                </p:oleObj>
              </mc:Choice>
              <mc:Fallback>
                <p:oleObj name="Equation" r:id="rId16" imgW="118080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5662613"/>
                        <a:ext cx="28067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31" name="WordArt 15"/>
          <p:cNvSpPr>
            <a:spLocks noChangeArrowheads="1" noChangeShapeType="1" noTextEdit="1"/>
          </p:cNvSpPr>
          <p:nvPr/>
        </p:nvSpPr>
        <p:spPr bwMode="auto">
          <a:xfrm>
            <a:off x="1835696" y="116632"/>
            <a:ext cx="5448300" cy="2880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Concepto de derivada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57224" y="428604"/>
            <a:ext cx="8001056" cy="55007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Fin del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repaso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cálculo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8358246" cy="364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instantánea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03533"/>
              </p:ext>
            </p:extLst>
          </p:nvPr>
        </p:nvGraphicFramePr>
        <p:xfrm>
          <a:off x="34925" y="1700213"/>
          <a:ext cx="9093200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52" name="Equation" r:id="rId3" imgW="2247900" imgH="1066800" progId="Equation.DSMT4">
                  <p:embed/>
                </p:oleObj>
              </mc:Choice>
              <mc:Fallback>
                <p:oleObj name="Equation" r:id="rId3" imgW="2247900" imgH="1066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700213"/>
                        <a:ext cx="9093200" cy="4371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95536" y="116632"/>
            <a:ext cx="8429684" cy="38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instantánea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633984"/>
              </p:ext>
            </p:extLst>
          </p:nvPr>
        </p:nvGraphicFramePr>
        <p:xfrm>
          <a:off x="2843808" y="1340768"/>
          <a:ext cx="3109913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4" name="Equation" r:id="rId3" imgW="1066800" imgH="419100" progId="Equation.DSMT4">
                  <p:embed/>
                </p:oleObj>
              </mc:Choice>
              <mc:Fallback>
                <p:oleObj name="Equation" r:id="rId3" imgW="10668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340768"/>
                        <a:ext cx="3109913" cy="1260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063776"/>
              </p:ext>
            </p:extLst>
          </p:nvPr>
        </p:nvGraphicFramePr>
        <p:xfrm>
          <a:off x="107504" y="3717032"/>
          <a:ext cx="8928993" cy="1553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5" name="Equation" r:id="rId5" imgW="2476500" imgH="431800" progId="Equation.DSMT4">
                  <p:embed/>
                </p:oleObj>
              </mc:Choice>
              <mc:Fallback>
                <p:oleObj name="Equation" r:id="rId5" imgW="24765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717032"/>
                        <a:ext cx="8928993" cy="15537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467544" y="116632"/>
            <a:ext cx="8358246" cy="3646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instantánea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52636"/>
              </p:ext>
            </p:extLst>
          </p:nvPr>
        </p:nvGraphicFramePr>
        <p:xfrm>
          <a:off x="2352675" y="1166813"/>
          <a:ext cx="4287838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50" name="Equation" r:id="rId3" imgW="1066800" imgH="419100" progId="Equation.DSMT4">
                  <p:embed/>
                </p:oleObj>
              </mc:Choice>
              <mc:Fallback>
                <p:oleObj name="Equation" r:id="rId3" imgW="10668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1166813"/>
                        <a:ext cx="4287838" cy="1597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724586"/>
              </p:ext>
            </p:extLst>
          </p:nvPr>
        </p:nvGraphicFramePr>
        <p:xfrm>
          <a:off x="2857500" y="3095625"/>
          <a:ext cx="3714750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51" name="Equation" r:id="rId5" imgW="990600" imgH="850900" progId="Equation.DSMT4">
                  <p:embed/>
                </p:oleObj>
              </mc:Choice>
              <mc:Fallback>
                <p:oleObj name="Equation" r:id="rId5" imgW="990600" imgH="8509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095625"/>
                        <a:ext cx="3714750" cy="319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95536" y="116632"/>
            <a:ext cx="8429684" cy="3822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Velocidad instantánea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735238"/>
              </p:ext>
            </p:extLst>
          </p:nvPr>
        </p:nvGraphicFramePr>
        <p:xfrm>
          <a:off x="3308350" y="1085850"/>
          <a:ext cx="273367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96" name="Equation" r:id="rId3" imgW="1066800" imgH="419100" progId="Equation.DSMT4">
                  <p:embed/>
                </p:oleObj>
              </mc:Choice>
              <mc:Fallback>
                <p:oleObj name="Equation" r:id="rId3" imgW="10668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1085850"/>
                        <a:ext cx="2733675" cy="1017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2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714620"/>
            <a:ext cx="478634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785364"/>
              </p:ext>
            </p:extLst>
          </p:nvPr>
        </p:nvGraphicFramePr>
        <p:xfrm>
          <a:off x="269875" y="3524250"/>
          <a:ext cx="3748088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97" name="Equation" r:id="rId6" imgW="1511300" imgH="723900" progId="Equation.DSMT4">
                  <p:embed/>
                </p:oleObj>
              </mc:Choice>
              <mc:Fallback>
                <p:oleObj name="Equation" r:id="rId6" imgW="1511300" imgH="7239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3524250"/>
                        <a:ext cx="3748088" cy="173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827584" y="548680"/>
            <a:ext cx="7500990" cy="666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concepto de partícula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909614"/>
              </p:ext>
            </p:extLst>
          </p:nvPr>
        </p:nvGraphicFramePr>
        <p:xfrm>
          <a:off x="395536" y="2060848"/>
          <a:ext cx="8463640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92" name="Equation" r:id="rId3" imgW="2070100" imgH="406400" progId="Equation.DSMT4">
                  <p:embed/>
                </p:oleObj>
              </mc:Choice>
              <mc:Fallback>
                <p:oleObj name="Equation" r:id="rId3" imgW="2070100" imgH="40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060848"/>
                        <a:ext cx="8463640" cy="16561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4572000" y="494116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627499"/>
              </p:ext>
            </p:extLst>
          </p:nvPr>
        </p:nvGraphicFramePr>
        <p:xfrm>
          <a:off x="4427984" y="5085184"/>
          <a:ext cx="412744" cy="349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93" name="Equation" r:id="rId5" imgW="164880" imgH="139680" progId="Equation.DSMT4">
                  <p:embed/>
                </p:oleObj>
              </mc:Choice>
              <mc:Fallback>
                <p:oleObj name="Equation" r:id="rId5" imgW="164880" imgH="139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5085184"/>
                        <a:ext cx="412744" cy="3492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467544" y="116632"/>
            <a:ext cx="8358246" cy="3646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Rapidez instantánea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493606"/>
              </p:ext>
            </p:extLst>
          </p:nvPr>
        </p:nvGraphicFramePr>
        <p:xfrm>
          <a:off x="2000250" y="1073150"/>
          <a:ext cx="4929188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75" name="Equation" r:id="rId3" imgW="876300" imgH="279400" progId="Equation.DSMT4">
                  <p:embed/>
                </p:oleObj>
              </mc:Choice>
              <mc:Fallback>
                <p:oleObj name="Equation" r:id="rId3" imgW="876300" imgH="279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1073150"/>
                        <a:ext cx="4929188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422365"/>
              </p:ext>
            </p:extLst>
          </p:nvPr>
        </p:nvGraphicFramePr>
        <p:xfrm>
          <a:off x="2786063" y="3095625"/>
          <a:ext cx="3714750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76" name="Equation" r:id="rId5" imgW="990600" imgH="850900" progId="Equation.DSMT4">
                  <p:embed/>
                </p:oleObj>
              </mc:Choice>
              <mc:Fallback>
                <p:oleObj name="Equation" r:id="rId5" imgW="990600" imgH="8509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3095625"/>
                        <a:ext cx="3714750" cy="319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95536" y="188640"/>
            <a:ext cx="8358246" cy="3646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Aceleración promedio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97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197335"/>
              </p:ext>
            </p:extLst>
          </p:nvPr>
        </p:nvGraphicFramePr>
        <p:xfrm>
          <a:off x="611560" y="980728"/>
          <a:ext cx="7881937" cy="520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5" name="Equation" r:id="rId3" imgW="2438400" imgH="1485900" progId="Equation.DSMT4">
                  <p:embed/>
                </p:oleObj>
              </mc:Choice>
              <mc:Fallback>
                <p:oleObj name="Equation" r:id="rId3" imgW="2438400" imgH="14859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80728"/>
                        <a:ext cx="7881937" cy="520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8358246" cy="4367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Aceleración promedio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97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596974"/>
              </p:ext>
            </p:extLst>
          </p:nvPr>
        </p:nvGraphicFramePr>
        <p:xfrm>
          <a:off x="198438" y="1054100"/>
          <a:ext cx="2725737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24" name="Equation" r:id="rId3" imgW="1066800" imgH="431800" progId="Equation.DSMT4">
                  <p:embed/>
                </p:oleObj>
              </mc:Choice>
              <mc:Fallback>
                <p:oleObj name="Equation" r:id="rId3" imgW="1066800" imgH="431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054100"/>
                        <a:ext cx="2725737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55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1872" y="2000240"/>
            <a:ext cx="5444970" cy="446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8358246" cy="4367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Aceleración promedio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97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7001"/>
              </p:ext>
            </p:extLst>
          </p:nvPr>
        </p:nvGraphicFramePr>
        <p:xfrm>
          <a:off x="3275856" y="1556792"/>
          <a:ext cx="2298700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46" name="Equation" r:id="rId3" imgW="711200" imgH="431800" progId="Equation.DSMT4">
                  <p:embed/>
                </p:oleObj>
              </mc:Choice>
              <mc:Fallback>
                <p:oleObj name="Equation" r:id="rId3" imgW="711200" imgH="431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556792"/>
                        <a:ext cx="2298700" cy="15128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807559"/>
              </p:ext>
            </p:extLst>
          </p:nvPr>
        </p:nvGraphicFramePr>
        <p:xfrm>
          <a:off x="750888" y="4267200"/>
          <a:ext cx="756602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47" name="Equation" r:id="rId5" imgW="2044700" imgH="368300" progId="Equation.DSMT4">
                  <p:embed/>
                </p:oleObj>
              </mc:Choice>
              <mc:Fallback>
                <p:oleObj name="Equation" r:id="rId5" imgW="2044700" imgH="368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4267200"/>
                        <a:ext cx="7566025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8358246" cy="3646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Aceleración promedio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97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161960"/>
              </p:ext>
            </p:extLst>
          </p:nvPr>
        </p:nvGraphicFramePr>
        <p:xfrm>
          <a:off x="3214688" y="1049338"/>
          <a:ext cx="22987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70" name="Equation" r:id="rId3" imgW="711200" imgH="431800" progId="Equation.DSMT4">
                  <p:embed/>
                </p:oleObj>
              </mc:Choice>
              <mc:Fallback>
                <p:oleObj name="Equation" r:id="rId3" imgW="711200" imgH="431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1049338"/>
                        <a:ext cx="2298700" cy="1511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087023"/>
              </p:ext>
            </p:extLst>
          </p:nvPr>
        </p:nvGraphicFramePr>
        <p:xfrm>
          <a:off x="2501900" y="3048000"/>
          <a:ext cx="3854450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71" name="Equation" r:id="rId5" imgW="1041400" imgH="876300" progId="Equation.DSMT4">
                  <p:embed/>
                </p:oleObj>
              </mc:Choice>
              <mc:Fallback>
                <p:oleObj name="Equation" r:id="rId5" imgW="1041400" imgH="876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3048000"/>
                        <a:ext cx="3854450" cy="324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8358246" cy="364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Aceleración instantánea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629656"/>
              </p:ext>
            </p:extLst>
          </p:nvPr>
        </p:nvGraphicFramePr>
        <p:xfrm>
          <a:off x="107504" y="1916832"/>
          <a:ext cx="8944914" cy="337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44" name="Equation" r:id="rId3" imgW="2362200" imgH="914400" progId="Equation.DSMT4">
                  <p:embed/>
                </p:oleObj>
              </mc:Choice>
              <mc:Fallback>
                <p:oleObj name="Equation" r:id="rId3" imgW="2362200" imgH="914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916832"/>
                        <a:ext cx="8944914" cy="33762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423363"/>
              </p:ext>
            </p:extLst>
          </p:nvPr>
        </p:nvGraphicFramePr>
        <p:xfrm>
          <a:off x="539552" y="4005064"/>
          <a:ext cx="813435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51" name="Equation" r:id="rId3" imgW="2108200" imgH="571500" progId="Equation.DSMT4">
                  <p:embed/>
                </p:oleObj>
              </mc:Choice>
              <mc:Fallback>
                <p:oleObj name="Equation" r:id="rId3" imgW="2108200" imgH="571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005064"/>
                        <a:ext cx="8134350" cy="222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95536" y="188640"/>
            <a:ext cx="8358246" cy="364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Aceleración instantánea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4730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960014"/>
              </p:ext>
            </p:extLst>
          </p:nvPr>
        </p:nvGraphicFramePr>
        <p:xfrm>
          <a:off x="2267744" y="1484784"/>
          <a:ext cx="37719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52" name="Equation" r:id="rId5" imgW="1092200" imgH="419100" progId="Equation.DSMT4">
                  <p:embed/>
                </p:oleObj>
              </mc:Choice>
              <mc:Fallback>
                <p:oleObj name="Equation" r:id="rId5" imgW="1092200" imgH="419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484784"/>
                        <a:ext cx="3771900" cy="1571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95536" y="188640"/>
            <a:ext cx="8358246" cy="364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Aceleración instantánea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928934"/>
            <a:ext cx="900118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055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155748"/>
              </p:ext>
            </p:extLst>
          </p:nvPr>
        </p:nvGraphicFramePr>
        <p:xfrm>
          <a:off x="2627784" y="1052736"/>
          <a:ext cx="3770313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91" name="Equation" r:id="rId4" imgW="1092200" imgH="419100" progId="Equation.DSMT4">
                  <p:embed/>
                </p:oleObj>
              </mc:Choice>
              <mc:Fallback>
                <p:oleObj name="Equation" r:id="rId4" imgW="1092200" imgH="4191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052736"/>
                        <a:ext cx="3770313" cy="1571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8358246" cy="364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Aceleración instantánea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329955"/>
              </p:ext>
            </p:extLst>
          </p:nvPr>
        </p:nvGraphicFramePr>
        <p:xfrm>
          <a:off x="2555875" y="1238250"/>
          <a:ext cx="3770313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43" name="Equation" r:id="rId3" imgW="1092200" imgH="419100" progId="Equation.DSMT4">
                  <p:embed/>
                </p:oleObj>
              </mc:Choice>
              <mc:Fallback>
                <p:oleObj name="Equation" r:id="rId3" imgW="10922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238250"/>
                        <a:ext cx="3770313" cy="1571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7996"/>
              </p:ext>
            </p:extLst>
          </p:nvPr>
        </p:nvGraphicFramePr>
        <p:xfrm>
          <a:off x="2646363" y="3119438"/>
          <a:ext cx="3852862" cy="324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44" name="Equation" r:id="rId5" imgW="1041400" imgH="876300" progId="Equation.DSMT4">
                  <p:embed/>
                </p:oleObj>
              </mc:Choice>
              <mc:Fallback>
                <p:oleObj name="Equation" r:id="rId5" imgW="1041400" imgH="8763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3119438"/>
                        <a:ext cx="3852862" cy="324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95536" y="188640"/>
            <a:ext cx="8429684" cy="2382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Aceleración instantánea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418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06796"/>
              </p:ext>
            </p:extLst>
          </p:nvPr>
        </p:nvGraphicFramePr>
        <p:xfrm>
          <a:off x="3225800" y="825500"/>
          <a:ext cx="25733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80" name="Equation" r:id="rId3" imgW="1092200" imgH="419100" progId="Equation.DSMT4">
                  <p:embed/>
                </p:oleObj>
              </mc:Choice>
              <mc:Fallback>
                <p:oleObj name="Equation" r:id="rId3" imgW="1092200" imgH="419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825500"/>
                        <a:ext cx="2573338" cy="1071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747564"/>
              </p:ext>
            </p:extLst>
          </p:nvPr>
        </p:nvGraphicFramePr>
        <p:xfrm>
          <a:off x="954088" y="2420938"/>
          <a:ext cx="7307262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81" name="Equation" r:id="rId5" imgW="2425700" imgH="1219200" progId="Equation.DSMT4">
                  <p:embed/>
                </p:oleObj>
              </mc:Choice>
              <mc:Fallback>
                <p:oleObj name="Equation" r:id="rId5" imgW="2425700" imgH="1219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2420938"/>
                        <a:ext cx="7307262" cy="380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827584" y="404664"/>
            <a:ext cx="7500990" cy="666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El concepto de partícula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089514"/>
              </p:ext>
            </p:extLst>
          </p:nvPr>
        </p:nvGraphicFramePr>
        <p:xfrm>
          <a:off x="179512" y="3429000"/>
          <a:ext cx="8833075" cy="3199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18" name="Equation" r:id="rId3" imgW="3009900" imgH="1117600" progId="Equation.DSMT4">
                  <p:embed/>
                </p:oleObj>
              </mc:Choice>
              <mc:Fallback>
                <p:oleObj name="Equation" r:id="rId3" imgW="3009900" imgH="1117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429000"/>
                        <a:ext cx="8833075" cy="31998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311705"/>
              </p:ext>
            </p:extLst>
          </p:nvPr>
        </p:nvGraphicFramePr>
        <p:xfrm>
          <a:off x="611560" y="1772816"/>
          <a:ext cx="7808913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19" name="Equation" r:id="rId5" imgW="2489200" imgH="406400" progId="Equation.DSMT4">
                  <p:embed/>
                </p:oleObj>
              </mc:Choice>
              <mc:Fallback>
                <p:oleObj name="Equation" r:id="rId5" imgW="2489200" imgH="40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72816"/>
                        <a:ext cx="7808913" cy="1227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83568" y="260648"/>
            <a:ext cx="7786742" cy="4599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Movimiento con posición constante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830810"/>
              </p:ext>
            </p:extLst>
          </p:nvPr>
        </p:nvGraphicFramePr>
        <p:xfrm>
          <a:off x="749300" y="1376363"/>
          <a:ext cx="764222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88" name="Equation" r:id="rId3" imgW="2590800" imgH="279400" progId="Equation.DSMT4">
                  <p:embed/>
                </p:oleObj>
              </mc:Choice>
              <mc:Fallback>
                <p:oleObj name="Equation" r:id="rId3" imgW="25908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376363"/>
                        <a:ext cx="7642225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488" y="2578100"/>
            <a:ext cx="87471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192924"/>
              </p:ext>
            </p:extLst>
          </p:nvPr>
        </p:nvGraphicFramePr>
        <p:xfrm>
          <a:off x="8659813" y="5916613"/>
          <a:ext cx="2667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89" name="Equation" r:id="rId6" imgW="101600" imgH="177800" progId="Equation.DSMT4">
                  <p:embed/>
                </p:oleObj>
              </mc:Choice>
              <mc:Fallback>
                <p:oleObj name="Equation" r:id="rId6" imgW="101600" imgH="177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9813" y="5916613"/>
                        <a:ext cx="2667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588246"/>
              </p:ext>
            </p:extLst>
          </p:nvPr>
        </p:nvGraphicFramePr>
        <p:xfrm>
          <a:off x="884238" y="2674938"/>
          <a:ext cx="143351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90" name="Equation" r:id="rId8" imgW="546100" imgH="279400" progId="Equation.DSMT4">
                  <p:embed/>
                </p:oleObj>
              </mc:Choice>
              <mc:Fallback>
                <p:oleObj name="Equation" r:id="rId8" imgW="546100" imgH="279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2674938"/>
                        <a:ext cx="143351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711083"/>
              </p:ext>
            </p:extLst>
          </p:nvPr>
        </p:nvGraphicFramePr>
        <p:xfrm>
          <a:off x="827088" y="1325563"/>
          <a:ext cx="7372350" cy="529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64" name="Equation" r:id="rId3" imgW="2705100" imgH="2019300" progId="Equation.DSMT4">
                  <p:embed/>
                </p:oleObj>
              </mc:Choice>
              <mc:Fallback>
                <p:oleObj name="Equation" r:id="rId3" imgW="2705100" imgH="2019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325563"/>
                        <a:ext cx="7372350" cy="529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71600" y="332656"/>
            <a:ext cx="7315226" cy="4075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Movimiento con posición constante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060575"/>
            <a:ext cx="87471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971600" y="188640"/>
            <a:ext cx="6913563" cy="360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Movimiento con velocidad constante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210175"/>
              </p:ext>
            </p:extLst>
          </p:nvPr>
        </p:nvGraphicFramePr>
        <p:xfrm>
          <a:off x="395536" y="908720"/>
          <a:ext cx="83883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36" name="Equation" r:id="rId4" imgW="2844800" imgH="279400" progId="Equation.DSMT4">
                  <p:embed/>
                </p:oleObj>
              </mc:Choice>
              <mc:Fallback>
                <p:oleObj name="Equation" r:id="rId4" imgW="28448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08720"/>
                        <a:ext cx="838835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83598"/>
              </p:ext>
            </p:extLst>
          </p:nvPr>
        </p:nvGraphicFramePr>
        <p:xfrm>
          <a:off x="8588375" y="6059488"/>
          <a:ext cx="2667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37" name="Equation" r:id="rId6" imgW="101600" imgH="177800" progId="Equation.DSMT4">
                  <p:embed/>
                </p:oleObj>
              </mc:Choice>
              <mc:Fallback>
                <p:oleObj name="Equation" r:id="rId6" imgW="101600" imgH="177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75" y="6059488"/>
                        <a:ext cx="2667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654710"/>
              </p:ext>
            </p:extLst>
          </p:nvPr>
        </p:nvGraphicFramePr>
        <p:xfrm>
          <a:off x="827088" y="2249488"/>
          <a:ext cx="65563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38" name="Equation" r:id="rId8" imgW="304800" imgH="279400" progId="Equation.DSMT4">
                  <p:embed/>
                </p:oleObj>
              </mc:Choice>
              <mc:Fallback>
                <p:oleObj name="Equation" r:id="rId8" imgW="304800" imgH="279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49488"/>
                        <a:ext cx="655637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571472" y="1428736"/>
            <a:ext cx="8286808" cy="34846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Movimiento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en el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espacio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3478005"/>
              </p:ext>
            </p:extLst>
          </p:nvPr>
        </p:nvGraphicFramePr>
        <p:xfrm>
          <a:off x="5964238" y="5459413"/>
          <a:ext cx="261937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6" name="Equation" r:id="rId3" imgW="711200" imgH="203200" progId="Equation.DSMT4">
                  <p:embed/>
                </p:oleObj>
              </mc:Choice>
              <mc:Fallback>
                <p:oleObj name="Equation" r:id="rId3" imgW="7112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238" y="5459413"/>
                        <a:ext cx="2619375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Line 5"/>
          <p:cNvSpPr>
            <a:spLocks noChangeShapeType="1"/>
          </p:cNvSpPr>
          <p:nvPr/>
        </p:nvSpPr>
        <p:spPr bwMode="auto">
          <a:xfrm flipH="1">
            <a:off x="1141413" y="4016375"/>
            <a:ext cx="2447925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3589338" y="4016375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H="1" flipV="1">
            <a:off x="3563938" y="1412875"/>
            <a:ext cx="25400" cy="260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696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89"/>
              </p:ext>
            </p:extLst>
          </p:nvPr>
        </p:nvGraphicFramePr>
        <p:xfrm>
          <a:off x="820738" y="6359525"/>
          <a:ext cx="2952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7" name="Equation" r:id="rId5" imgW="139700" imgH="127000" progId="Equation.DSMT4">
                  <p:embed/>
                </p:oleObj>
              </mc:Choice>
              <mc:Fallback>
                <p:oleObj name="Equation" r:id="rId5" imgW="139700" imgH="1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6359525"/>
                        <a:ext cx="295275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832291"/>
              </p:ext>
            </p:extLst>
          </p:nvPr>
        </p:nvGraphicFramePr>
        <p:xfrm>
          <a:off x="8048625" y="3840163"/>
          <a:ext cx="2413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8" name="Equation" r:id="rId7" imgW="114300" imgH="127000" progId="Equation.DSMT4">
                  <p:embed/>
                </p:oleObj>
              </mc:Choice>
              <mc:Fallback>
                <p:oleObj name="Equation" r:id="rId7" imgW="114300" imgH="1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25" y="3840163"/>
                        <a:ext cx="241300" cy="268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123869"/>
              </p:ext>
            </p:extLst>
          </p:nvPr>
        </p:nvGraphicFramePr>
        <p:xfrm>
          <a:off x="3459163" y="1092200"/>
          <a:ext cx="2413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9" name="Equation" r:id="rId9" imgW="114300" imgH="127000" progId="Equation.DSMT4">
                  <p:embed/>
                </p:oleObj>
              </mc:Choice>
              <mc:Fallback>
                <p:oleObj name="Equation" r:id="rId9" imgW="114300" imgH="1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1092200"/>
                        <a:ext cx="241300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0" name="Freeform 18"/>
          <p:cNvSpPr>
            <a:spLocks/>
          </p:cNvSpPr>
          <p:nvPr/>
        </p:nvSpPr>
        <p:spPr bwMode="auto">
          <a:xfrm rot="-182649">
            <a:off x="468313" y="2181225"/>
            <a:ext cx="8280400" cy="3048000"/>
          </a:xfrm>
          <a:custGeom>
            <a:avLst/>
            <a:gdLst/>
            <a:ahLst/>
            <a:cxnLst>
              <a:cxn ang="0">
                <a:pos x="0" y="1285"/>
              </a:cxn>
              <a:cxn ang="0">
                <a:pos x="726" y="831"/>
              </a:cxn>
              <a:cxn ang="0">
                <a:pos x="1587" y="1104"/>
              </a:cxn>
              <a:cxn ang="0">
                <a:pos x="2540" y="287"/>
              </a:cxn>
              <a:cxn ang="0">
                <a:pos x="3583" y="15"/>
              </a:cxn>
              <a:cxn ang="0">
                <a:pos x="4173" y="378"/>
              </a:cxn>
              <a:cxn ang="0">
                <a:pos x="4536" y="287"/>
              </a:cxn>
            </a:cxnLst>
            <a:rect l="0" t="0" r="r" b="b"/>
            <a:pathLst>
              <a:path w="4536" h="1285">
                <a:moveTo>
                  <a:pt x="0" y="1285"/>
                </a:moveTo>
                <a:cubicBezTo>
                  <a:pt x="231" y="1073"/>
                  <a:pt x="462" y="861"/>
                  <a:pt x="726" y="831"/>
                </a:cubicBezTo>
                <a:cubicBezTo>
                  <a:pt x="990" y="801"/>
                  <a:pt x="1285" y="1195"/>
                  <a:pt x="1587" y="1104"/>
                </a:cubicBezTo>
                <a:cubicBezTo>
                  <a:pt x="1889" y="1013"/>
                  <a:pt x="2208" y="468"/>
                  <a:pt x="2540" y="287"/>
                </a:cubicBezTo>
                <a:cubicBezTo>
                  <a:pt x="2872" y="106"/>
                  <a:pt x="3311" y="0"/>
                  <a:pt x="3583" y="15"/>
                </a:cubicBezTo>
                <a:cubicBezTo>
                  <a:pt x="3855" y="30"/>
                  <a:pt x="4014" y="333"/>
                  <a:pt x="4173" y="378"/>
                </a:cubicBezTo>
                <a:cubicBezTo>
                  <a:pt x="4332" y="423"/>
                  <a:pt x="4434" y="355"/>
                  <a:pt x="4536" y="287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 flipV="1">
            <a:off x="3563938" y="2492375"/>
            <a:ext cx="3960812" cy="15128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69659" name="Object 2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8149310"/>
              </p:ext>
            </p:extLst>
          </p:nvPr>
        </p:nvGraphicFramePr>
        <p:xfrm>
          <a:off x="6356350" y="3008313"/>
          <a:ext cx="6080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80" name="Equation" r:id="rId11" imgW="304800" imgH="279400" progId="Equation.DSMT4">
                  <p:embed/>
                </p:oleObj>
              </mc:Choice>
              <mc:Fallback>
                <p:oleObj name="Equation" r:id="rId11" imgW="304800" imgH="279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350" y="3008313"/>
                        <a:ext cx="608013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1979712" y="116632"/>
            <a:ext cx="4981590" cy="3652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Posición de una partícula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979712" y="116632"/>
            <a:ext cx="4981590" cy="4372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Posición de una partícula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13610"/>
              </p:ext>
            </p:extLst>
          </p:nvPr>
        </p:nvGraphicFramePr>
        <p:xfrm>
          <a:off x="447675" y="3540125"/>
          <a:ext cx="8242300" cy="256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46" name="Equation" r:id="rId3" imgW="2628900" imgH="876300" progId="Equation.DSMT4">
                  <p:embed/>
                </p:oleObj>
              </mc:Choice>
              <mc:Fallback>
                <p:oleObj name="Equation" r:id="rId3" imgW="2628900" imgH="876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540125"/>
                        <a:ext cx="8242300" cy="2563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544505"/>
              </p:ext>
            </p:extLst>
          </p:nvPr>
        </p:nvGraphicFramePr>
        <p:xfrm>
          <a:off x="785813" y="1192213"/>
          <a:ext cx="7607300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47" name="Equation" r:id="rId5" imgW="2425700" imgH="571500" progId="Equation.DSMT4">
                  <p:embed/>
                </p:oleObj>
              </mc:Choice>
              <mc:Fallback>
                <p:oleObj name="Equation" r:id="rId5" imgW="2425700" imgH="571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192213"/>
                        <a:ext cx="7607300" cy="1557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57224" y="428604"/>
            <a:ext cx="8001056" cy="55007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Repaso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cálculo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WordArt 2"/>
          <p:cNvSpPr>
            <a:spLocks noChangeArrowheads="1" noChangeShapeType="1" noTextEdit="1"/>
          </p:cNvSpPr>
          <p:nvPr/>
        </p:nvSpPr>
        <p:spPr bwMode="auto">
          <a:xfrm>
            <a:off x="827584" y="188640"/>
            <a:ext cx="7343775" cy="360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coordenadas cartesianas</a:t>
            </a:r>
          </a:p>
        </p:txBody>
      </p:sp>
      <p:pic>
        <p:nvPicPr>
          <p:cNvPr id="449539" name="Picture 3" descr="661px-Coord_plane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25538"/>
            <a:ext cx="6296025" cy="526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827584" y="188640"/>
            <a:ext cx="7343775" cy="360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coordenadas cartesianas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45530"/>
              </p:ext>
            </p:extLst>
          </p:nvPr>
        </p:nvGraphicFramePr>
        <p:xfrm>
          <a:off x="323528" y="1124744"/>
          <a:ext cx="8572500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86" name="Equation" r:id="rId3" imgW="2832100" imgH="1600200" progId="Equation.DSMT4">
                  <p:embed/>
                </p:oleObj>
              </mc:Choice>
              <mc:Fallback>
                <p:oleObj name="Equation" r:id="rId3" imgW="2832100" imgH="1600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24744"/>
                        <a:ext cx="8572500" cy="484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20738" y="1092201"/>
            <a:ext cx="7469188" cy="5535613"/>
            <a:chOff x="517" y="688"/>
            <a:chExt cx="4705" cy="3487"/>
          </a:xfrm>
        </p:grpSpPr>
        <p:sp>
          <p:nvSpPr>
            <p:cNvPr id="47109" name="Line 5"/>
            <p:cNvSpPr>
              <a:spLocks noChangeShapeType="1"/>
            </p:cNvSpPr>
            <p:nvPr/>
          </p:nvSpPr>
          <p:spPr bwMode="auto">
            <a:xfrm flipH="1">
              <a:off x="719" y="2530"/>
              <a:ext cx="1542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>
                <a:solidFill>
                  <a:srgbClr val="0000FF"/>
                </a:solidFill>
              </a:endParaRPr>
            </a:p>
          </p:txBody>
        </p:sp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2261" y="2530"/>
              <a:ext cx="27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>
                <a:solidFill>
                  <a:srgbClr val="0000FF"/>
                </a:solidFill>
              </a:endParaRPr>
            </a:p>
          </p:txBody>
        </p:sp>
        <p:sp>
          <p:nvSpPr>
            <p:cNvPr id="47111" name="Line 7"/>
            <p:cNvSpPr>
              <a:spLocks noChangeShapeType="1"/>
            </p:cNvSpPr>
            <p:nvPr/>
          </p:nvSpPr>
          <p:spPr bwMode="auto">
            <a:xfrm flipH="1" flipV="1">
              <a:off x="2245" y="890"/>
              <a:ext cx="16" cy="1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>
                <a:solidFill>
                  <a:srgbClr val="0000FF"/>
                </a:solidFill>
              </a:endParaRPr>
            </a:p>
          </p:txBody>
        </p:sp>
        <p:graphicFrame>
          <p:nvGraphicFramePr>
            <p:cNvPr id="4711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8900832"/>
                </p:ext>
              </p:extLst>
            </p:nvPr>
          </p:nvGraphicFramePr>
          <p:xfrm>
            <a:off x="517" y="4006"/>
            <a:ext cx="186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90" name="Equation" r:id="rId3" imgW="139700" imgH="127000" progId="Equation.DSMT4">
                    <p:embed/>
                  </p:oleObj>
                </mc:Choice>
                <mc:Fallback>
                  <p:oleObj name="Equation" r:id="rId3" imgW="139700" imgH="1270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" y="4006"/>
                          <a:ext cx="186" cy="1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9369275"/>
                </p:ext>
              </p:extLst>
            </p:nvPr>
          </p:nvGraphicFramePr>
          <p:xfrm>
            <a:off x="5070" y="2419"/>
            <a:ext cx="152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91" name="Equation" r:id="rId5" imgW="114300" imgH="127000" progId="Equation.DSMT4">
                    <p:embed/>
                  </p:oleObj>
                </mc:Choice>
                <mc:Fallback>
                  <p:oleObj name="Equation" r:id="rId5" imgW="114300" imgH="1270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0" y="2419"/>
                          <a:ext cx="152" cy="1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8274427"/>
                </p:ext>
              </p:extLst>
            </p:nvPr>
          </p:nvGraphicFramePr>
          <p:xfrm>
            <a:off x="2179" y="688"/>
            <a:ext cx="152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92" name="Equation" r:id="rId7" imgW="114300" imgH="127000" progId="Equation.DSMT4">
                    <p:embed/>
                  </p:oleObj>
                </mc:Choice>
                <mc:Fallback>
                  <p:oleObj name="Equation" r:id="rId7" imgW="114300" imgH="1270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9" y="688"/>
                          <a:ext cx="152" cy="1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5" name="Line 11"/>
            <p:cNvSpPr>
              <a:spLocks noChangeShapeType="1"/>
            </p:cNvSpPr>
            <p:nvPr/>
          </p:nvSpPr>
          <p:spPr bwMode="auto">
            <a:xfrm flipH="1">
              <a:off x="1746" y="2523"/>
              <a:ext cx="499" cy="49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>
                <a:solidFill>
                  <a:srgbClr val="0000FF"/>
                </a:solidFill>
              </a:endParaRPr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2245" y="2523"/>
              <a:ext cx="81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>
                <a:solidFill>
                  <a:srgbClr val="0000FF"/>
                </a:solidFill>
              </a:endParaRPr>
            </a:p>
          </p:txBody>
        </p:sp>
        <p:sp>
          <p:nvSpPr>
            <p:cNvPr id="47117" name="Line 13"/>
            <p:cNvSpPr>
              <a:spLocks noChangeShapeType="1"/>
            </p:cNvSpPr>
            <p:nvPr/>
          </p:nvSpPr>
          <p:spPr bwMode="auto">
            <a:xfrm flipV="1">
              <a:off x="2245" y="1822"/>
              <a:ext cx="0" cy="68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>
                <a:solidFill>
                  <a:srgbClr val="0000FF"/>
                </a:solidFill>
              </a:endParaRPr>
            </a:p>
          </p:txBody>
        </p:sp>
        <p:graphicFrame>
          <p:nvGraphicFramePr>
            <p:cNvPr id="4711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3339957"/>
                </p:ext>
              </p:extLst>
            </p:nvPr>
          </p:nvGraphicFramePr>
          <p:xfrm>
            <a:off x="1803" y="2936"/>
            <a:ext cx="178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93" name="Equation" r:id="rId9" imgW="88900" imgH="165100" progId="Equation.DSMT4">
                    <p:embed/>
                  </p:oleObj>
                </mc:Choice>
                <mc:Fallback>
                  <p:oleObj name="Equation" r:id="rId9" imgW="88900" imgH="1651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3" y="2936"/>
                          <a:ext cx="178" cy="3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8621449"/>
                </p:ext>
              </p:extLst>
            </p:nvPr>
          </p:nvGraphicFramePr>
          <p:xfrm>
            <a:off x="2905" y="2075"/>
            <a:ext cx="203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94" name="Equation" r:id="rId11" imgW="101600" imgH="190500" progId="Equation.DSMT4">
                    <p:embed/>
                  </p:oleObj>
                </mc:Choice>
                <mc:Fallback>
                  <p:oleObj name="Equation" r:id="rId11" imgW="101600" imgH="1905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5" y="2075"/>
                          <a:ext cx="203" cy="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2221907"/>
                </p:ext>
              </p:extLst>
            </p:nvPr>
          </p:nvGraphicFramePr>
          <p:xfrm>
            <a:off x="1952" y="1621"/>
            <a:ext cx="203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95" name="Equation" r:id="rId13" imgW="101600" imgH="165100" progId="Equation.DSMT4">
                    <p:embed/>
                  </p:oleObj>
                </mc:Choice>
                <mc:Fallback>
                  <p:oleObj name="Equation" r:id="rId13" imgW="101600" imgH="1651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2" y="1621"/>
                          <a:ext cx="203" cy="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21" name="WordArt 17"/>
          <p:cNvSpPr>
            <a:spLocks noChangeArrowheads="1" noChangeShapeType="1" noTextEdit="1"/>
          </p:cNvSpPr>
          <p:nvPr/>
        </p:nvSpPr>
        <p:spPr bwMode="auto">
          <a:xfrm>
            <a:off x="827584" y="188640"/>
            <a:ext cx="7343775" cy="3605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coordenadas cartesianas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</TotalTime>
  <Words>1593</Words>
  <Application>Microsoft Macintosh PowerPoint</Application>
  <PresentationFormat>On-screen Show (4:3)</PresentationFormat>
  <Paragraphs>321</Paragraphs>
  <Slides>187</Slides>
  <Notes>0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187</vt:i4>
      </vt:variant>
    </vt:vector>
  </HeadingPairs>
  <TitlesOfParts>
    <vt:vector size="190" baseType="lpstr">
      <vt:lpstr>Default Design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INAOE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Francisco Soto Eguibar</dc:creator>
  <cp:lastModifiedBy>Jose Guichard</cp:lastModifiedBy>
  <cp:revision>185</cp:revision>
  <dcterms:created xsi:type="dcterms:W3CDTF">2006-06-06T22:41:03Z</dcterms:created>
  <dcterms:modified xsi:type="dcterms:W3CDTF">2014-05-23T03:51:50Z</dcterms:modified>
</cp:coreProperties>
</file>