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0" r:id="rId2"/>
    <p:sldId id="288" r:id="rId3"/>
    <p:sldId id="258" r:id="rId4"/>
    <p:sldId id="259" r:id="rId5"/>
    <p:sldId id="260" r:id="rId6"/>
    <p:sldId id="290" r:id="rId7"/>
    <p:sldId id="262" r:id="rId8"/>
    <p:sldId id="289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91" r:id="rId17"/>
    <p:sldId id="263" r:id="rId18"/>
    <p:sldId id="261" r:id="rId19"/>
    <p:sldId id="264" r:id="rId20"/>
    <p:sldId id="265" r:id="rId21"/>
    <p:sldId id="266" r:id="rId22"/>
    <p:sldId id="267" r:id="rId23"/>
    <p:sldId id="269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714" autoAdjust="0"/>
  </p:normalViewPr>
  <p:slideViewPr>
    <p:cSldViewPr>
      <p:cViewPr varScale="1">
        <p:scale>
          <a:sx n="116" d="100"/>
          <a:sy n="116" d="100"/>
        </p:scale>
        <p:origin x="-750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image" Target="../media/image67.wmf"/><Relationship Id="rId3" Type="http://schemas.openxmlformats.org/officeDocument/2006/relationships/image" Target="../media/image33.wmf"/><Relationship Id="rId7" Type="http://schemas.openxmlformats.org/officeDocument/2006/relationships/image" Target="../media/image48.wmf"/><Relationship Id="rId12" Type="http://schemas.openxmlformats.org/officeDocument/2006/relationships/image" Target="../media/image66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47.wmf"/><Relationship Id="rId11" Type="http://schemas.openxmlformats.org/officeDocument/2006/relationships/image" Target="../media/image65.wmf"/><Relationship Id="rId5" Type="http://schemas.openxmlformats.org/officeDocument/2006/relationships/image" Target="../media/image46.wmf"/><Relationship Id="rId10" Type="http://schemas.openxmlformats.org/officeDocument/2006/relationships/image" Target="../media/image64.wmf"/><Relationship Id="rId4" Type="http://schemas.openxmlformats.org/officeDocument/2006/relationships/image" Target="../media/image34.wmf"/><Relationship Id="rId9" Type="http://schemas.openxmlformats.org/officeDocument/2006/relationships/image" Target="../media/image63.wmf"/><Relationship Id="rId14" Type="http://schemas.openxmlformats.org/officeDocument/2006/relationships/image" Target="../media/image68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image" Target="../media/image70.wmf"/><Relationship Id="rId3" Type="http://schemas.openxmlformats.org/officeDocument/2006/relationships/image" Target="../media/image33.wmf"/><Relationship Id="rId7" Type="http://schemas.openxmlformats.org/officeDocument/2006/relationships/image" Target="../media/image48.wmf"/><Relationship Id="rId12" Type="http://schemas.openxmlformats.org/officeDocument/2006/relationships/image" Target="../media/image6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47.wmf"/><Relationship Id="rId11" Type="http://schemas.openxmlformats.org/officeDocument/2006/relationships/image" Target="../media/image66.wmf"/><Relationship Id="rId5" Type="http://schemas.openxmlformats.org/officeDocument/2006/relationships/image" Target="../media/image46.wmf"/><Relationship Id="rId10" Type="http://schemas.openxmlformats.org/officeDocument/2006/relationships/image" Target="../media/image65.wmf"/><Relationship Id="rId4" Type="http://schemas.openxmlformats.org/officeDocument/2006/relationships/image" Target="../media/image34.wmf"/><Relationship Id="rId9" Type="http://schemas.openxmlformats.org/officeDocument/2006/relationships/image" Target="../media/image64.wmf"/><Relationship Id="rId14" Type="http://schemas.openxmlformats.org/officeDocument/2006/relationships/image" Target="../media/image71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78.wmf"/><Relationship Id="rId3" Type="http://schemas.openxmlformats.org/officeDocument/2006/relationships/image" Target="../media/image3.wmf"/><Relationship Id="rId7" Type="http://schemas.openxmlformats.org/officeDocument/2006/relationships/image" Target="../media/image75.wmf"/><Relationship Id="rId12" Type="http://schemas.openxmlformats.org/officeDocument/2006/relationships/image" Target="../media/image77.wmf"/><Relationship Id="rId17" Type="http://schemas.openxmlformats.org/officeDocument/2006/relationships/image" Target="../media/image82.wmf"/><Relationship Id="rId2" Type="http://schemas.openxmlformats.org/officeDocument/2006/relationships/image" Target="../media/image2.wmf"/><Relationship Id="rId16" Type="http://schemas.openxmlformats.org/officeDocument/2006/relationships/image" Target="../media/image81.wmf"/><Relationship Id="rId1" Type="http://schemas.openxmlformats.org/officeDocument/2006/relationships/image" Target="../media/image1.wmf"/><Relationship Id="rId6" Type="http://schemas.openxmlformats.org/officeDocument/2006/relationships/image" Target="../media/image74.wmf"/><Relationship Id="rId11" Type="http://schemas.openxmlformats.org/officeDocument/2006/relationships/image" Target="../media/image76.wmf"/><Relationship Id="rId5" Type="http://schemas.openxmlformats.org/officeDocument/2006/relationships/image" Target="../media/image73.wmf"/><Relationship Id="rId15" Type="http://schemas.openxmlformats.org/officeDocument/2006/relationships/image" Target="../media/image80.wmf"/><Relationship Id="rId10" Type="http://schemas.openxmlformats.org/officeDocument/2006/relationships/image" Target="../media/image33.wmf"/><Relationship Id="rId4" Type="http://schemas.openxmlformats.org/officeDocument/2006/relationships/image" Target="../media/image72.wmf"/><Relationship Id="rId9" Type="http://schemas.openxmlformats.org/officeDocument/2006/relationships/image" Target="../media/image24.wmf"/><Relationship Id="rId14" Type="http://schemas.openxmlformats.org/officeDocument/2006/relationships/image" Target="../media/image79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image" Target="../media/image3.wmf"/><Relationship Id="rId7" Type="http://schemas.openxmlformats.org/officeDocument/2006/relationships/image" Target="../media/image85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84.wmf"/><Relationship Id="rId5" Type="http://schemas.openxmlformats.org/officeDocument/2006/relationships/image" Target="../media/image30.wmf"/><Relationship Id="rId4" Type="http://schemas.openxmlformats.org/officeDocument/2006/relationships/image" Target="../media/image83.wmf"/><Relationship Id="rId9" Type="http://schemas.openxmlformats.org/officeDocument/2006/relationships/image" Target="../media/image87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13" Type="http://schemas.openxmlformats.org/officeDocument/2006/relationships/image" Target="../media/image94.wmf"/><Relationship Id="rId3" Type="http://schemas.openxmlformats.org/officeDocument/2006/relationships/image" Target="../media/image3.wmf"/><Relationship Id="rId7" Type="http://schemas.openxmlformats.org/officeDocument/2006/relationships/image" Target="../media/image85.wmf"/><Relationship Id="rId12" Type="http://schemas.openxmlformats.org/officeDocument/2006/relationships/image" Target="../media/image9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89.wmf"/><Relationship Id="rId11" Type="http://schemas.openxmlformats.org/officeDocument/2006/relationships/image" Target="../media/image92.wmf"/><Relationship Id="rId5" Type="http://schemas.openxmlformats.org/officeDocument/2006/relationships/image" Target="../media/image30.wmf"/><Relationship Id="rId10" Type="http://schemas.openxmlformats.org/officeDocument/2006/relationships/image" Target="../media/image91.wmf"/><Relationship Id="rId4" Type="http://schemas.openxmlformats.org/officeDocument/2006/relationships/image" Target="../media/image88.wmf"/><Relationship Id="rId9" Type="http://schemas.openxmlformats.org/officeDocument/2006/relationships/image" Target="../media/image90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image" Target="../media/image3.wmf"/><Relationship Id="rId7" Type="http://schemas.openxmlformats.org/officeDocument/2006/relationships/image" Target="../media/image85.wmf"/><Relationship Id="rId12" Type="http://schemas.openxmlformats.org/officeDocument/2006/relationships/image" Target="../media/image9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89.wmf"/><Relationship Id="rId11" Type="http://schemas.openxmlformats.org/officeDocument/2006/relationships/image" Target="../media/image93.wmf"/><Relationship Id="rId5" Type="http://schemas.openxmlformats.org/officeDocument/2006/relationships/image" Target="../media/image30.wmf"/><Relationship Id="rId10" Type="http://schemas.openxmlformats.org/officeDocument/2006/relationships/image" Target="../media/image96.wmf"/><Relationship Id="rId4" Type="http://schemas.openxmlformats.org/officeDocument/2006/relationships/image" Target="../media/image88.wmf"/><Relationship Id="rId9" Type="http://schemas.openxmlformats.org/officeDocument/2006/relationships/image" Target="../media/image95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13" Type="http://schemas.openxmlformats.org/officeDocument/2006/relationships/image" Target="../media/image99.wmf"/><Relationship Id="rId3" Type="http://schemas.openxmlformats.org/officeDocument/2006/relationships/image" Target="../media/image3.wmf"/><Relationship Id="rId7" Type="http://schemas.openxmlformats.org/officeDocument/2006/relationships/image" Target="../media/image85.wmf"/><Relationship Id="rId12" Type="http://schemas.openxmlformats.org/officeDocument/2006/relationships/image" Target="../media/image98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84.wmf"/><Relationship Id="rId11" Type="http://schemas.openxmlformats.org/officeDocument/2006/relationships/image" Target="../media/image96.wmf"/><Relationship Id="rId5" Type="http://schemas.openxmlformats.org/officeDocument/2006/relationships/image" Target="../media/image30.wmf"/><Relationship Id="rId10" Type="http://schemas.openxmlformats.org/officeDocument/2006/relationships/image" Target="../media/image95.wmf"/><Relationship Id="rId4" Type="http://schemas.openxmlformats.org/officeDocument/2006/relationships/image" Target="../media/image83.wmf"/><Relationship Id="rId9" Type="http://schemas.openxmlformats.org/officeDocument/2006/relationships/image" Target="../media/image87.wmf"/><Relationship Id="rId14" Type="http://schemas.openxmlformats.org/officeDocument/2006/relationships/image" Target="../media/image100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13" Type="http://schemas.openxmlformats.org/officeDocument/2006/relationships/image" Target="../media/image100.wmf"/><Relationship Id="rId3" Type="http://schemas.openxmlformats.org/officeDocument/2006/relationships/image" Target="../media/image83.wmf"/><Relationship Id="rId7" Type="http://schemas.openxmlformats.org/officeDocument/2006/relationships/image" Target="../media/image87.wmf"/><Relationship Id="rId12" Type="http://schemas.openxmlformats.org/officeDocument/2006/relationships/image" Target="../media/image99.wmf"/><Relationship Id="rId17" Type="http://schemas.openxmlformats.org/officeDocument/2006/relationships/image" Target="../media/image109.wmf"/><Relationship Id="rId2" Type="http://schemas.openxmlformats.org/officeDocument/2006/relationships/image" Target="../media/image2.wmf"/><Relationship Id="rId16" Type="http://schemas.openxmlformats.org/officeDocument/2006/relationships/image" Target="../media/image108.wmf"/><Relationship Id="rId1" Type="http://schemas.openxmlformats.org/officeDocument/2006/relationships/image" Target="../media/image1.wmf"/><Relationship Id="rId6" Type="http://schemas.openxmlformats.org/officeDocument/2006/relationships/image" Target="../media/image102.wmf"/><Relationship Id="rId11" Type="http://schemas.openxmlformats.org/officeDocument/2006/relationships/image" Target="../media/image98.wmf"/><Relationship Id="rId5" Type="http://schemas.openxmlformats.org/officeDocument/2006/relationships/image" Target="../media/image101.wmf"/><Relationship Id="rId15" Type="http://schemas.openxmlformats.org/officeDocument/2006/relationships/image" Target="../media/image107.wmf"/><Relationship Id="rId10" Type="http://schemas.openxmlformats.org/officeDocument/2006/relationships/image" Target="../media/image105.wmf"/><Relationship Id="rId4" Type="http://schemas.openxmlformats.org/officeDocument/2006/relationships/image" Target="../media/image84.wmf"/><Relationship Id="rId9" Type="http://schemas.openxmlformats.org/officeDocument/2006/relationships/image" Target="../media/image104.wmf"/><Relationship Id="rId14" Type="http://schemas.openxmlformats.org/officeDocument/2006/relationships/image" Target="../media/image106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13" Type="http://schemas.openxmlformats.org/officeDocument/2006/relationships/image" Target="../media/image106.wmf"/><Relationship Id="rId3" Type="http://schemas.openxmlformats.org/officeDocument/2006/relationships/image" Target="../media/image83.wmf"/><Relationship Id="rId7" Type="http://schemas.openxmlformats.org/officeDocument/2006/relationships/image" Target="../media/image103.wmf"/><Relationship Id="rId12" Type="http://schemas.openxmlformats.org/officeDocument/2006/relationships/image" Target="../media/image100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87.wmf"/><Relationship Id="rId11" Type="http://schemas.openxmlformats.org/officeDocument/2006/relationships/image" Target="../media/image99.wmf"/><Relationship Id="rId5" Type="http://schemas.openxmlformats.org/officeDocument/2006/relationships/image" Target="../media/image102.wmf"/><Relationship Id="rId15" Type="http://schemas.openxmlformats.org/officeDocument/2006/relationships/image" Target="../media/image110.wmf"/><Relationship Id="rId10" Type="http://schemas.openxmlformats.org/officeDocument/2006/relationships/image" Target="../media/image98.wmf"/><Relationship Id="rId4" Type="http://schemas.openxmlformats.org/officeDocument/2006/relationships/image" Target="../media/image101.wmf"/><Relationship Id="rId9" Type="http://schemas.openxmlformats.org/officeDocument/2006/relationships/image" Target="../media/image105.wmf"/><Relationship Id="rId14" Type="http://schemas.openxmlformats.org/officeDocument/2006/relationships/image" Target="../media/image107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13" Type="http://schemas.openxmlformats.org/officeDocument/2006/relationships/image" Target="../media/image106.wmf"/><Relationship Id="rId3" Type="http://schemas.openxmlformats.org/officeDocument/2006/relationships/image" Target="../media/image83.wmf"/><Relationship Id="rId7" Type="http://schemas.openxmlformats.org/officeDocument/2006/relationships/image" Target="../media/image104.wmf"/><Relationship Id="rId12" Type="http://schemas.openxmlformats.org/officeDocument/2006/relationships/image" Target="../media/image98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103.wmf"/><Relationship Id="rId11" Type="http://schemas.openxmlformats.org/officeDocument/2006/relationships/image" Target="../media/image99.wmf"/><Relationship Id="rId5" Type="http://schemas.openxmlformats.org/officeDocument/2006/relationships/image" Target="../media/image87.wmf"/><Relationship Id="rId15" Type="http://schemas.openxmlformats.org/officeDocument/2006/relationships/image" Target="../media/image110.wmf"/><Relationship Id="rId10" Type="http://schemas.openxmlformats.org/officeDocument/2006/relationships/image" Target="../media/image84.wmf"/><Relationship Id="rId4" Type="http://schemas.openxmlformats.org/officeDocument/2006/relationships/image" Target="../media/image102.wmf"/><Relationship Id="rId9" Type="http://schemas.openxmlformats.org/officeDocument/2006/relationships/image" Target="../media/image100.wmf"/><Relationship Id="rId14" Type="http://schemas.openxmlformats.org/officeDocument/2006/relationships/image" Target="../media/image10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6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5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13" Type="http://schemas.openxmlformats.org/officeDocument/2006/relationships/image" Target="../media/image111.wmf"/><Relationship Id="rId3" Type="http://schemas.openxmlformats.org/officeDocument/2006/relationships/image" Target="../media/image83.wmf"/><Relationship Id="rId7" Type="http://schemas.openxmlformats.org/officeDocument/2006/relationships/image" Target="../media/image104.wmf"/><Relationship Id="rId12" Type="http://schemas.openxmlformats.org/officeDocument/2006/relationships/image" Target="../media/image98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103.wmf"/><Relationship Id="rId11" Type="http://schemas.openxmlformats.org/officeDocument/2006/relationships/image" Target="../media/image99.wmf"/><Relationship Id="rId5" Type="http://schemas.openxmlformats.org/officeDocument/2006/relationships/image" Target="../media/image87.wmf"/><Relationship Id="rId10" Type="http://schemas.openxmlformats.org/officeDocument/2006/relationships/image" Target="../media/image84.wmf"/><Relationship Id="rId4" Type="http://schemas.openxmlformats.org/officeDocument/2006/relationships/image" Target="../media/image102.wmf"/><Relationship Id="rId9" Type="http://schemas.openxmlformats.org/officeDocument/2006/relationships/image" Target="../media/image100.wmf"/><Relationship Id="rId14" Type="http://schemas.openxmlformats.org/officeDocument/2006/relationships/image" Target="../media/image1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26.wmf"/><Relationship Id="rId5" Type="http://schemas.openxmlformats.org/officeDocument/2006/relationships/image" Target="../media/image20.wmf"/><Relationship Id="rId4" Type="http://schemas.openxmlformats.org/officeDocument/2006/relationships/image" Target="../media/image25.wmf"/><Relationship Id="rId9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36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12" Type="http://schemas.openxmlformats.org/officeDocument/2006/relationships/image" Target="../media/image35.wmf"/><Relationship Id="rId2" Type="http://schemas.openxmlformats.org/officeDocument/2006/relationships/image" Target="../media/image2.wmf"/><Relationship Id="rId16" Type="http://schemas.openxmlformats.org/officeDocument/2006/relationships/image" Target="../media/image39.wmf"/><Relationship Id="rId1" Type="http://schemas.openxmlformats.org/officeDocument/2006/relationships/image" Target="../media/image1.wmf"/><Relationship Id="rId6" Type="http://schemas.openxmlformats.org/officeDocument/2006/relationships/image" Target="../media/image31.wmf"/><Relationship Id="rId11" Type="http://schemas.openxmlformats.org/officeDocument/2006/relationships/image" Target="../media/image34.wmf"/><Relationship Id="rId5" Type="http://schemas.openxmlformats.org/officeDocument/2006/relationships/image" Target="../media/image30.wmf"/><Relationship Id="rId15" Type="http://schemas.openxmlformats.org/officeDocument/2006/relationships/image" Target="../media/image38.wmf"/><Relationship Id="rId10" Type="http://schemas.openxmlformats.org/officeDocument/2006/relationships/image" Target="../media/image33.wmf"/><Relationship Id="rId4" Type="http://schemas.openxmlformats.org/officeDocument/2006/relationships/image" Target="../media/image29.wmf"/><Relationship Id="rId9" Type="http://schemas.openxmlformats.org/officeDocument/2006/relationships/image" Target="../media/image24.wmf"/><Relationship Id="rId14" Type="http://schemas.openxmlformats.org/officeDocument/2006/relationships/image" Target="../media/image3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43.wmf"/><Relationship Id="rId18" Type="http://schemas.openxmlformats.org/officeDocument/2006/relationships/image" Target="../media/image48.wmf"/><Relationship Id="rId3" Type="http://schemas.openxmlformats.org/officeDocument/2006/relationships/image" Target="../media/image29.wmf"/><Relationship Id="rId21" Type="http://schemas.openxmlformats.org/officeDocument/2006/relationships/image" Target="../media/image51.wmf"/><Relationship Id="rId7" Type="http://schemas.openxmlformats.org/officeDocument/2006/relationships/image" Target="../media/image24.wmf"/><Relationship Id="rId12" Type="http://schemas.openxmlformats.org/officeDocument/2006/relationships/image" Target="../media/image39.wmf"/><Relationship Id="rId17" Type="http://schemas.openxmlformats.org/officeDocument/2006/relationships/image" Target="../media/image47.wmf"/><Relationship Id="rId2" Type="http://schemas.openxmlformats.org/officeDocument/2006/relationships/image" Target="../media/image2.wmf"/><Relationship Id="rId16" Type="http://schemas.openxmlformats.org/officeDocument/2006/relationships/image" Target="../media/image46.wmf"/><Relationship Id="rId20" Type="http://schemas.openxmlformats.org/officeDocument/2006/relationships/image" Target="../media/image50.wmf"/><Relationship Id="rId1" Type="http://schemas.openxmlformats.org/officeDocument/2006/relationships/image" Target="../media/image1.wmf"/><Relationship Id="rId6" Type="http://schemas.openxmlformats.org/officeDocument/2006/relationships/image" Target="../media/image23.wmf"/><Relationship Id="rId11" Type="http://schemas.openxmlformats.org/officeDocument/2006/relationships/image" Target="../media/image42.wmf"/><Relationship Id="rId5" Type="http://schemas.openxmlformats.org/officeDocument/2006/relationships/image" Target="../media/image32.wmf"/><Relationship Id="rId15" Type="http://schemas.openxmlformats.org/officeDocument/2006/relationships/image" Target="../media/image45.wmf"/><Relationship Id="rId10" Type="http://schemas.openxmlformats.org/officeDocument/2006/relationships/image" Target="../media/image41.wmf"/><Relationship Id="rId19" Type="http://schemas.openxmlformats.org/officeDocument/2006/relationships/image" Target="../media/image49.wmf"/><Relationship Id="rId4" Type="http://schemas.openxmlformats.org/officeDocument/2006/relationships/image" Target="../media/image31.wmf"/><Relationship Id="rId9" Type="http://schemas.openxmlformats.org/officeDocument/2006/relationships/image" Target="../media/image40.wmf"/><Relationship Id="rId14" Type="http://schemas.openxmlformats.org/officeDocument/2006/relationships/image" Target="../media/image4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46.wmf"/><Relationship Id="rId18" Type="http://schemas.openxmlformats.org/officeDocument/2006/relationships/image" Target="../media/image54.wmf"/><Relationship Id="rId3" Type="http://schemas.openxmlformats.org/officeDocument/2006/relationships/image" Target="../media/image2.wmf"/><Relationship Id="rId7" Type="http://schemas.openxmlformats.org/officeDocument/2006/relationships/image" Target="../media/image23.wmf"/><Relationship Id="rId12" Type="http://schemas.openxmlformats.org/officeDocument/2006/relationships/image" Target="../media/image44.wmf"/><Relationship Id="rId17" Type="http://schemas.openxmlformats.org/officeDocument/2006/relationships/image" Target="../media/image53.wmf"/><Relationship Id="rId2" Type="http://schemas.openxmlformats.org/officeDocument/2006/relationships/image" Target="../media/image1.wmf"/><Relationship Id="rId16" Type="http://schemas.openxmlformats.org/officeDocument/2006/relationships/image" Target="../media/image52.wmf"/><Relationship Id="rId1" Type="http://schemas.openxmlformats.org/officeDocument/2006/relationships/image" Target="../media/image45.wmf"/><Relationship Id="rId6" Type="http://schemas.openxmlformats.org/officeDocument/2006/relationships/image" Target="../media/image32.wmf"/><Relationship Id="rId11" Type="http://schemas.openxmlformats.org/officeDocument/2006/relationships/image" Target="../media/image43.wmf"/><Relationship Id="rId5" Type="http://schemas.openxmlformats.org/officeDocument/2006/relationships/image" Target="../media/image31.wmf"/><Relationship Id="rId15" Type="http://schemas.openxmlformats.org/officeDocument/2006/relationships/image" Target="../media/image48.wmf"/><Relationship Id="rId10" Type="http://schemas.openxmlformats.org/officeDocument/2006/relationships/image" Target="../media/image39.wmf"/><Relationship Id="rId4" Type="http://schemas.openxmlformats.org/officeDocument/2006/relationships/image" Target="../media/image29.wmf"/><Relationship Id="rId9" Type="http://schemas.openxmlformats.org/officeDocument/2006/relationships/image" Target="../media/image33.wmf"/><Relationship Id="rId14" Type="http://schemas.openxmlformats.org/officeDocument/2006/relationships/image" Target="../media/image4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4.wmf"/><Relationship Id="rId1" Type="http://schemas.openxmlformats.org/officeDocument/2006/relationships/image" Target="../media/image5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7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6.wmf"/><Relationship Id="rId4" Type="http://schemas.openxmlformats.org/officeDocument/2006/relationships/image" Target="../media/image6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17313-5784-4234-8E50-A4EF4644CA26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B6D0F-D52A-48A4-99B9-7DF55B9743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8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B6D0F-D52A-48A4-99B9-7DF55B97435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B6D0F-D52A-48A4-99B9-7DF55B97435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B6D0F-D52A-48A4-99B9-7DF55B97435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B6D0F-D52A-48A4-99B9-7DF55B97435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B6D0F-D52A-48A4-99B9-7DF55B97435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B6D0F-D52A-48A4-99B9-7DF55B97435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B6D0F-D52A-48A4-99B9-7DF55B97435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B6D0F-D52A-48A4-99B9-7DF55B97435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8E58-A9B5-4BB4-B309-BAD28E7C66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D063-EC16-4B36-B5DF-34B35F3C7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8E58-A9B5-4BB4-B309-BAD28E7C66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D063-EC16-4B36-B5DF-34B35F3C7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8E58-A9B5-4BB4-B309-BAD28E7C66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D063-EC16-4B36-B5DF-34B35F3C7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8E58-A9B5-4BB4-B309-BAD28E7C66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D063-EC16-4B36-B5DF-34B35F3C7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8E58-A9B5-4BB4-B309-BAD28E7C66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D063-EC16-4B36-B5DF-34B35F3C7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8E58-A9B5-4BB4-B309-BAD28E7C66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D063-EC16-4B36-B5DF-34B35F3C7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8E58-A9B5-4BB4-B309-BAD28E7C66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D063-EC16-4B36-B5DF-34B35F3C7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8E58-A9B5-4BB4-B309-BAD28E7C66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D063-EC16-4B36-B5DF-34B35F3C7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8E58-A9B5-4BB4-B309-BAD28E7C66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D063-EC16-4B36-B5DF-34B35F3C7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8E58-A9B5-4BB4-B309-BAD28E7C66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D063-EC16-4B36-B5DF-34B35F3C7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8E58-A9B5-4BB4-B309-BAD28E7C66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D063-EC16-4B36-B5DF-34B35F3C7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78E58-A9B5-4BB4-B309-BAD28E7C66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6D063-EC16-4B36-B5DF-34B35F3C7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85.bin"/><Relationship Id="rId26" Type="http://schemas.openxmlformats.org/officeDocument/2006/relationships/oleObject" Target="../embeddings/oleObject89.bin"/><Relationship Id="rId39" Type="http://schemas.openxmlformats.org/officeDocument/2006/relationships/image" Target="../media/image54.wmf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33.wmf"/><Relationship Id="rId34" Type="http://schemas.openxmlformats.org/officeDocument/2006/relationships/oleObject" Target="../embeddings/oleObject93.bin"/><Relationship Id="rId7" Type="http://schemas.openxmlformats.org/officeDocument/2006/relationships/image" Target="../media/image1.wmf"/><Relationship Id="rId12" Type="http://schemas.openxmlformats.org/officeDocument/2006/relationships/oleObject" Target="../embeddings/oleObject82.bin"/><Relationship Id="rId17" Type="http://schemas.openxmlformats.org/officeDocument/2006/relationships/image" Target="../media/image23.wmf"/><Relationship Id="rId25" Type="http://schemas.openxmlformats.org/officeDocument/2006/relationships/image" Target="../media/image43.wmf"/><Relationship Id="rId33" Type="http://schemas.openxmlformats.org/officeDocument/2006/relationships/image" Target="../media/image48.wmf"/><Relationship Id="rId38" Type="http://schemas.openxmlformats.org/officeDocument/2006/relationships/oleObject" Target="../embeddings/oleObject9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4.bin"/><Relationship Id="rId20" Type="http://schemas.openxmlformats.org/officeDocument/2006/relationships/oleObject" Target="../embeddings/oleObject86.bin"/><Relationship Id="rId29" Type="http://schemas.openxmlformats.org/officeDocument/2006/relationships/image" Target="../media/image46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9.bin"/><Relationship Id="rId11" Type="http://schemas.openxmlformats.org/officeDocument/2006/relationships/image" Target="../media/image29.wmf"/><Relationship Id="rId24" Type="http://schemas.openxmlformats.org/officeDocument/2006/relationships/oleObject" Target="../embeddings/oleObject88.bin"/><Relationship Id="rId32" Type="http://schemas.openxmlformats.org/officeDocument/2006/relationships/oleObject" Target="../embeddings/oleObject92.bin"/><Relationship Id="rId37" Type="http://schemas.openxmlformats.org/officeDocument/2006/relationships/image" Target="../media/image53.wmf"/><Relationship Id="rId5" Type="http://schemas.openxmlformats.org/officeDocument/2006/relationships/image" Target="../media/image45.wmf"/><Relationship Id="rId15" Type="http://schemas.openxmlformats.org/officeDocument/2006/relationships/image" Target="../media/image32.wmf"/><Relationship Id="rId23" Type="http://schemas.openxmlformats.org/officeDocument/2006/relationships/image" Target="../media/image39.wmf"/><Relationship Id="rId28" Type="http://schemas.openxmlformats.org/officeDocument/2006/relationships/oleObject" Target="../embeddings/oleObject90.bin"/><Relationship Id="rId36" Type="http://schemas.openxmlformats.org/officeDocument/2006/relationships/oleObject" Target="../embeddings/oleObject94.bin"/><Relationship Id="rId10" Type="http://schemas.openxmlformats.org/officeDocument/2006/relationships/oleObject" Target="../embeddings/oleObject81.bin"/><Relationship Id="rId19" Type="http://schemas.openxmlformats.org/officeDocument/2006/relationships/image" Target="../media/image24.wmf"/><Relationship Id="rId31" Type="http://schemas.openxmlformats.org/officeDocument/2006/relationships/image" Target="../media/image47.wmf"/><Relationship Id="rId4" Type="http://schemas.openxmlformats.org/officeDocument/2006/relationships/oleObject" Target="../embeddings/oleObject78.bin"/><Relationship Id="rId9" Type="http://schemas.openxmlformats.org/officeDocument/2006/relationships/image" Target="../media/image2.wmf"/><Relationship Id="rId14" Type="http://schemas.openxmlformats.org/officeDocument/2006/relationships/oleObject" Target="../embeddings/oleObject83.bin"/><Relationship Id="rId22" Type="http://schemas.openxmlformats.org/officeDocument/2006/relationships/oleObject" Target="../embeddings/oleObject87.bin"/><Relationship Id="rId27" Type="http://schemas.openxmlformats.org/officeDocument/2006/relationships/image" Target="../media/image44.wmf"/><Relationship Id="rId30" Type="http://schemas.openxmlformats.org/officeDocument/2006/relationships/oleObject" Target="../embeddings/oleObject91.bin"/><Relationship Id="rId35" Type="http://schemas.openxmlformats.org/officeDocument/2006/relationships/image" Target="../media/image5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7.bin"/><Relationship Id="rId5" Type="http://schemas.openxmlformats.org/officeDocument/2006/relationships/image" Target="../media/image55.wmf"/><Relationship Id="rId4" Type="http://schemas.openxmlformats.org/officeDocument/2006/relationships/oleObject" Target="../embeddings/oleObject96.bin"/><Relationship Id="rId9" Type="http://schemas.openxmlformats.org/officeDocument/2006/relationships/image" Target="../media/image5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00.bin"/><Relationship Id="rId11" Type="http://schemas.openxmlformats.org/officeDocument/2006/relationships/image" Target="../media/image58.wmf"/><Relationship Id="rId5" Type="http://schemas.openxmlformats.org/officeDocument/2006/relationships/image" Target="../media/image55.wmf"/><Relationship Id="rId10" Type="http://schemas.openxmlformats.org/officeDocument/2006/relationships/oleObject" Target="../embeddings/oleObject102.bin"/><Relationship Id="rId4" Type="http://schemas.openxmlformats.org/officeDocument/2006/relationships/oleObject" Target="../embeddings/oleObject99.bin"/><Relationship Id="rId9" Type="http://schemas.openxmlformats.org/officeDocument/2006/relationships/image" Target="../media/image5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5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04.bin"/><Relationship Id="rId11" Type="http://schemas.openxmlformats.org/officeDocument/2006/relationships/image" Target="../media/image61.wmf"/><Relationship Id="rId5" Type="http://schemas.openxmlformats.org/officeDocument/2006/relationships/image" Target="../media/image56.wmf"/><Relationship Id="rId10" Type="http://schemas.openxmlformats.org/officeDocument/2006/relationships/oleObject" Target="../embeddings/oleObject106.bin"/><Relationship Id="rId4" Type="http://schemas.openxmlformats.org/officeDocument/2006/relationships/oleObject" Target="../embeddings/oleObject103.bin"/><Relationship Id="rId9" Type="http://schemas.openxmlformats.org/officeDocument/2006/relationships/image" Target="../media/image6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13" Type="http://schemas.openxmlformats.org/officeDocument/2006/relationships/image" Target="../media/image46.wmf"/><Relationship Id="rId18" Type="http://schemas.openxmlformats.org/officeDocument/2006/relationships/oleObject" Target="../embeddings/oleObject114.bin"/><Relationship Id="rId26" Type="http://schemas.openxmlformats.org/officeDocument/2006/relationships/oleObject" Target="../embeddings/oleObject118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63.wmf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111.bin"/><Relationship Id="rId17" Type="http://schemas.openxmlformats.org/officeDocument/2006/relationships/image" Target="../media/image48.wmf"/><Relationship Id="rId25" Type="http://schemas.openxmlformats.org/officeDocument/2006/relationships/image" Target="../media/image6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3.bin"/><Relationship Id="rId20" Type="http://schemas.openxmlformats.org/officeDocument/2006/relationships/oleObject" Target="../embeddings/oleObject115.bin"/><Relationship Id="rId29" Type="http://schemas.openxmlformats.org/officeDocument/2006/relationships/image" Target="../media/image67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8.bin"/><Relationship Id="rId11" Type="http://schemas.openxmlformats.org/officeDocument/2006/relationships/image" Target="../media/image34.wmf"/><Relationship Id="rId24" Type="http://schemas.openxmlformats.org/officeDocument/2006/relationships/oleObject" Target="../embeddings/oleObject117.bin"/><Relationship Id="rId5" Type="http://schemas.openxmlformats.org/officeDocument/2006/relationships/image" Target="../media/image23.wmf"/><Relationship Id="rId15" Type="http://schemas.openxmlformats.org/officeDocument/2006/relationships/image" Target="../media/image47.wmf"/><Relationship Id="rId23" Type="http://schemas.openxmlformats.org/officeDocument/2006/relationships/image" Target="../media/image64.wmf"/><Relationship Id="rId28" Type="http://schemas.openxmlformats.org/officeDocument/2006/relationships/oleObject" Target="../embeddings/oleObject119.bin"/><Relationship Id="rId10" Type="http://schemas.openxmlformats.org/officeDocument/2006/relationships/oleObject" Target="../embeddings/oleObject110.bin"/><Relationship Id="rId19" Type="http://schemas.openxmlformats.org/officeDocument/2006/relationships/image" Target="../media/image62.wmf"/><Relationship Id="rId31" Type="http://schemas.openxmlformats.org/officeDocument/2006/relationships/image" Target="../media/image68.wmf"/><Relationship Id="rId4" Type="http://schemas.openxmlformats.org/officeDocument/2006/relationships/oleObject" Target="../embeddings/oleObject107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112.bin"/><Relationship Id="rId22" Type="http://schemas.openxmlformats.org/officeDocument/2006/relationships/oleObject" Target="../embeddings/oleObject116.bin"/><Relationship Id="rId27" Type="http://schemas.openxmlformats.org/officeDocument/2006/relationships/image" Target="../media/image66.wmf"/><Relationship Id="rId30" Type="http://schemas.openxmlformats.org/officeDocument/2006/relationships/oleObject" Target="../embeddings/oleObject12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3.bin"/><Relationship Id="rId13" Type="http://schemas.openxmlformats.org/officeDocument/2006/relationships/image" Target="../media/image46.wmf"/><Relationship Id="rId18" Type="http://schemas.openxmlformats.org/officeDocument/2006/relationships/oleObject" Target="../embeddings/oleObject128.bin"/><Relationship Id="rId26" Type="http://schemas.openxmlformats.org/officeDocument/2006/relationships/oleObject" Target="../embeddings/oleObject132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64.wmf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125.bin"/><Relationship Id="rId17" Type="http://schemas.openxmlformats.org/officeDocument/2006/relationships/image" Target="../media/image48.wmf"/><Relationship Id="rId25" Type="http://schemas.openxmlformats.org/officeDocument/2006/relationships/image" Target="../media/image6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7.bin"/><Relationship Id="rId20" Type="http://schemas.openxmlformats.org/officeDocument/2006/relationships/oleObject" Target="../embeddings/oleObject129.bin"/><Relationship Id="rId29" Type="http://schemas.openxmlformats.org/officeDocument/2006/relationships/image" Target="../media/image70.wmf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22.bin"/><Relationship Id="rId11" Type="http://schemas.openxmlformats.org/officeDocument/2006/relationships/image" Target="../media/image34.wmf"/><Relationship Id="rId24" Type="http://schemas.openxmlformats.org/officeDocument/2006/relationships/oleObject" Target="../embeddings/oleObject131.bin"/><Relationship Id="rId5" Type="http://schemas.openxmlformats.org/officeDocument/2006/relationships/image" Target="../media/image23.wmf"/><Relationship Id="rId15" Type="http://schemas.openxmlformats.org/officeDocument/2006/relationships/image" Target="../media/image47.wmf"/><Relationship Id="rId23" Type="http://schemas.openxmlformats.org/officeDocument/2006/relationships/image" Target="../media/image65.wmf"/><Relationship Id="rId28" Type="http://schemas.openxmlformats.org/officeDocument/2006/relationships/oleObject" Target="../embeddings/oleObject133.bin"/><Relationship Id="rId10" Type="http://schemas.openxmlformats.org/officeDocument/2006/relationships/oleObject" Target="../embeddings/oleObject124.bin"/><Relationship Id="rId19" Type="http://schemas.openxmlformats.org/officeDocument/2006/relationships/image" Target="../media/image62.wmf"/><Relationship Id="rId31" Type="http://schemas.openxmlformats.org/officeDocument/2006/relationships/image" Target="../media/image71.wmf"/><Relationship Id="rId4" Type="http://schemas.openxmlformats.org/officeDocument/2006/relationships/oleObject" Target="../embeddings/oleObject121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126.bin"/><Relationship Id="rId22" Type="http://schemas.openxmlformats.org/officeDocument/2006/relationships/oleObject" Target="../embeddings/oleObject130.bin"/><Relationship Id="rId27" Type="http://schemas.openxmlformats.org/officeDocument/2006/relationships/image" Target="../media/image69.wmf"/><Relationship Id="rId30" Type="http://schemas.openxmlformats.org/officeDocument/2006/relationships/oleObject" Target="../embeddings/oleObject134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140.bin"/><Relationship Id="rId18" Type="http://schemas.openxmlformats.org/officeDocument/2006/relationships/image" Target="../media/image23.wmf"/><Relationship Id="rId26" Type="http://schemas.openxmlformats.org/officeDocument/2006/relationships/image" Target="../media/image77.wmf"/><Relationship Id="rId3" Type="http://schemas.openxmlformats.org/officeDocument/2006/relationships/oleObject" Target="../embeddings/oleObject135.bin"/><Relationship Id="rId21" Type="http://schemas.openxmlformats.org/officeDocument/2006/relationships/oleObject" Target="../embeddings/oleObject144.bin"/><Relationship Id="rId34" Type="http://schemas.openxmlformats.org/officeDocument/2006/relationships/image" Target="../media/image81.wmf"/><Relationship Id="rId7" Type="http://schemas.openxmlformats.org/officeDocument/2006/relationships/oleObject" Target="../embeddings/oleObject137.bin"/><Relationship Id="rId12" Type="http://schemas.openxmlformats.org/officeDocument/2006/relationships/image" Target="../media/image73.wmf"/><Relationship Id="rId17" Type="http://schemas.openxmlformats.org/officeDocument/2006/relationships/oleObject" Target="../embeddings/oleObject142.bin"/><Relationship Id="rId25" Type="http://schemas.openxmlformats.org/officeDocument/2006/relationships/oleObject" Target="../embeddings/oleObject146.bin"/><Relationship Id="rId33" Type="http://schemas.openxmlformats.org/officeDocument/2006/relationships/oleObject" Target="../embeddings/oleObject15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5.wmf"/><Relationship Id="rId20" Type="http://schemas.openxmlformats.org/officeDocument/2006/relationships/image" Target="../media/image24.wmf"/><Relationship Id="rId29" Type="http://schemas.openxmlformats.org/officeDocument/2006/relationships/oleObject" Target="../embeddings/oleObject148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139.bin"/><Relationship Id="rId24" Type="http://schemas.openxmlformats.org/officeDocument/2006/relationships/image" Target="../media/image76.wmf"/><Relationship Id="rId32" Type="http://schemas.openxmlformats.org/officeDocument/2006/relationships/image" Target="../media/image80.wmf"/><Relationship Id="rId5" Type="http://schemas.openxmlformats.org/officeDocument/2006/relationships/oleObject" Target="../embeddings/oleObject136.bin"/><Relationship Id="rId15" Type="http://schemas.openxmlformats.org/officeDocument/2006/relationships/oleObject" Target="../embeddings/oleObject141.bin"/><Relationship Id="rId23" Type="http://schemas.openxmlformats.org/officeDocument/2006/relationships/oleObject" Target="../embeddings/oleObject145.bin"/><Relationship Id="rId28" Type="http://schemas.openxmlformats.org/officeDocument/2006/relationships/image" Target="../media/image78.wmf"/><Relationship Id="rId36" Type="http://schemas.openxmlformats.org/officeDocument/2006/relationships/image" Target="../media/image82.wmf"/><Relationship Id="rId10" Type="http://schemas.openxmlformats.org/officeDocument/2006/relationships/image" Target="../media/image72.wmf"/><Relationship Id="rId19" Type="http://schemas.openxmlformats.org/officeDocument/2006/relationships/oleObject" Target="../embeddings/oleObject143.bin"/><Relationship Id="rId31" Type="http://schemas.openxmlformats.org/officeDocument/2006/relationships/oleObject" Target="../embeddings/oleObject14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138.bin"/><Relationship Id="rId14" Type="http://schemas.openxmlformats.org/officeDocument/2006/relationships/image" Target="../media/image74.wmf"/><Relationship Id="rId22" Type="http://schemas.openxmlformats.org/officeDocument/2006/relationships/image" Target="../media/image33.wmf"/><Relationship Id="rId27" Type="http://schemas.openxmlformats.org/officeDocument/2006/relationships/oleObject" Target="../embeddings/oleObject147.bin"/><Relationship Id="rId30" Type="http://schemas.openxmlformats.org/officeDocument/2006/relationships/image" Target="../media/image79.wmf"/><Relationship Id="rId35" Type="http://schemas.openxmlformats.org/officeDocument/2006/relationships/oleObject" Target="../embeddings/oleObject15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157.bin"/><Relationship Id="rId18" Type="http://schemas.openxmlformats.org/officeDocument/2006/relationships/image" Target="../media/image86.wmf"/><Relationship Id="rId3" Type="http://schemas.openxmlformats.org/officeDocument/2006/relationships/oleObject" Target="../embeddings/oleObject152.bin"/><Relationship Id="rId7" Type="http://schemas.openxmlformats.org/officeDocument/2006/relationships/oleObject" Target="../embeddings/oleObject154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15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5.wmf"/><Relationship Id="rId20" Type="http://schemas.openxmlformats.org/officeDocument/2006/relationships/image" Target="../media/image87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156.bin"/><Relationship Id="rId5" Type="http://schemas.openxmlformats.org/officeDocument/2006/relationships/oleObject" Target="../embeddings/oleObject153.bin"/><Relationship Id="rId15" Type="http://schemas.openxmlformats.org/officeDocument/2006/relationships/oleObject" Target="../embeddings/oleObject158.bin"/><Relationship Id="rId10" Type="http://schemas.openxmlformats.org/officeDocument/2006/relationships/image" Target="../media/image83.wmf"/><Relationship Id="rId19" Type="http://schemas.openxmlformats.org/officeDocument/2006/relationships/oleObject" Target="../embeddings/oleObject160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155.bin"/><Relationship Id="rId14" Type="http://schemas.openxmlformats.org/officeDocument/2006/relationships/image" Target="../media/image8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166.bin"/><Relationship Id="rId18" Type="http://schemas.openxmlformats.org/officeDocument/2006/relationships/image" Target="../media/image86.wmf"/><Relationship Id="rId26" Type="http://schemas.openxmlformats.org/officeDocument/2006/relationships/image" Target="../media/image93.wmf"/><Relationship Id="rId3" Type="http://schemas.openxmlformats.org/officeDocument/2006/relationships/oleObject" Target="../embeddings/oleObject161.bin"/><Relationship Id="rId21" Type="http://schemas.openxmlformats.org/officeDocument/2006/relationships/oleObject" Target="../embeddings/oleObject170.bin"/><Relationship Id="rId7" Type="http://schemas.openxmlformats.org/officeDocument/2006/relationships/oleObject" Target="../embeddings/oleObject163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168.bin"/><Relationship Id="rId25" Type="http://schemas.openxmlformats.org/officeDocument/2006/relationships/oleObject" Target="../embeddings/oleObject17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5.wmf"/><Relationship Id="rId20" Type="http://schemas.openxmlformats.org/officeDocument/2006/relationships/image" Target="../media/image90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165.bin"/><Relationship Id="rId24" Type="http://schemas.openxmlformats.org/officeDocument/2006/relationships/image" Target="../media/image92.wmf"/><Relationship Id="rId5" Type="http://schemas.openxmlformats.org/officeDocument/2006/relationships/oleObject" Target="../embeddings/oleObject162.bin"/><Relationship Id="rId15" Type="http://schemas.openxmlformats.org/officeDocument/2006/relationships/oleObject" Target="../embeddings/oleObject167.bin"/><Relationship Id="rId23" Type="http://schemas.openxmlformats.org/officeDocument/2006/relationships/oleObject" Target="../embeddings/oleObject171.bin"/><Relationship Id="rId28" Type="http://schemas.openxmlformats.org/officeDocument/2006/relationships/image" Target="../media/image94.wmf"/><Relationship Id="rId10" Type="http://schemas.openxmlformats.org/officeDocument/2006/relationships/image" Target="../media/image88.wmf"/><Relationship Id="rId19" Type="http://schemas.openxmlformats.org/officeDocument/2006/relationships/oleObject" Target="../embeddings/oleObject16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164.bin"/><Relationship Id="rId14" Type="http://schemas.openxmlformats.org/officeDocument/2006/relationships/image" Target="../media/image89.wmf"/><Relationship Id="rId22" Type="http://schemas.openxmlformats.org/officeDocument/2006/relationships/image" Target="../media/image91.wmf"/><Relationship Id="rId27" Type="http://schemas.openxmlformats.org/officeDocument/2006/relationships/oleObject" Target="../embeddings/oleObject17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179.bin"/><Relationship Id="rId18" Type="http://schemas.openxmlformats.org/officeDocument/2006/relationships/image" Target="../media/image86.wmf"/><Relationship Id="rId26" Type="http://schemas.openxmlformats.org/officeDocument/2006/relationships/image" Target="../media/image97.wmf"/><Relationship Id="rId3" Type="http://schemas.openxmlformats.org/officeDocument/2006/relationships/oleObject" Target="../embeddings/oleObject174.bin"/><Relationship Id="rId21" Type="http://schemas.openxmlformats.org/officeDocument/2006/relationships/oleObject" Target="../embeddings/oleObject183.bin"/><Relationship Id="rId7" Type="http://schemas.openxmlformats.org/officeDocument/2006/relationships/oleObject" Target="../embeddings/oleObject176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181.bin"/><Relationship Id="rId25" Type="http://schemas.openxmlformats.org/officeDocument/2006/relationships/oleObject" Target="../embeddings/oleObject18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5.wmf"/><Relationship Id="rId20" Type="http://schemas.openxmlformats.org/officeDocument/2006/relationships/image" Target="../media/image95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178.bin"/><Relationship Id="rId24" Type="http://schemas.openxmlformats.org/officeDocument/2006/relationships/image" Target="../media/image93.wmf"/><Relationship Id="rId5" Type="http://schemas.openxmlformats.org/officeDocument/2006/relationships/oleObject" Target="../embeddings/oleObject175.bin"/><Relationship Id="rId15" Type="http://schemas.openxmlformats.org/officeDocument/2006/relationships/oleObject" Target="../embeddings/oleObject180.bin"/><Relationship Id="rId23" Type="http://schemas.openxmlformats.org/officeDocument/2006/relationships/oleObject" Target="../embeddings/oleObject184.bin"/><Relationship Id="rId10" Type="http://schemas.openxmlformats.org/officeDocument/2006/relationships/image" Target="../media/image88.wmf"/><Relationship Id="rId19" Type="http://schemas.openxmlformats.org/officeDocument/2006/relationships/oleObject" Target="../embeddings/oleObject182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177.bin"/><Relationship Id="rId14" Type="http://schemas.openxmlformats.org/officeDocument/2006/relationships/image" Target="../media/image89.wmf"/><Relationship Id="rId22" Type="http://schemas.openxmlformats.org/officeDocument/2006/relationships/image" Target="../media/image96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191.bin"/><Relationship Id="rId18" Type="http://schemas.openxmlformats.org/officeDocument/2006/relationships/image" Target="../media/image86.wmf"/><Relationship Id="rId26" Type="http://schemas.openxmlformats.org/officeDocument/2006/relationships/oleObject" Target="../embeddings/oleObject198.bin"/><Relationship Id="rId3" Type="http://schemas.openxmlformats.org/officeDocument/2006/relationships/oleObject" Target="../embeddings/oleObject186.bin"/><Relationship Id="rId21" Type="http://schemas.openxmlformats.org/officeDocument/2006/relationships/oleObject" Target="../embeddings/oleObject195.bin"/><Relationship Id="rId7" Type="http://schemas.openxmlformats.org/officeDocument/2006/relationships/oleObject" Target="../embeddings/oleObject188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193.bin"/><Relationship Id="rId25" Type="http://schemas.openxmlformats.org/officeDocument/2006/relationships/oleObject" Target="../embeddings/oleObject19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5.wmf"/><Relationship Id="rId20" Type="http://schemas.openxmlformats.org/officeDocument/2006/relationships/image" Target="../media/image87.wmf"/><Relationship Id="rId29" Type="http://schemas.openxmlformats.org/officeDocument/2006/relationships/image" Target="../media/image99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190.bin"/><Relationship Id="rId24" Type="http://schemas.openxmlformats.org/officeDocument/2006/relationships/image" Target="../media/image96.wmf"/><Relationship Id="rId5" Type="http://schemas.openxmlformats.org/officeDocument/2006/relationships/oleObject" Target="../embeddings/oleObject187.bin"/><Relationship Id="rId15" Type="http://schemas.openxmlformats.org/officeDocument/2006/relationships/oleObject" Target="../embeddings/oleObject192.bin"/><Relationship Id="rId23" Type="http://schemas.openxmlformats.org/officeDocument/2006/relationships/oleObject" Target="../embeddings/oleObject196.bin"/><Relationship Id="rId28" Type="http://schemas.openxmlformats.org/officeDocument/2006/relationships/oleObject" Target="../embeddings/oleObject199.bin"/><Relationship Id="rId10" Type="http://schemas.openxmlformats.org/officeDocument/2006/relationships/image" Target="../media/image83.wmf"/><Relationship Id="rId19" Type="http://schemas.openxmlformats.org/officeDocument/2006/relationships/oleObject" Target="../embeddings/oleObject194.bin"/><Relationship Id="rId31" Type="http://schemas.openxmlformats.org/officeDocument/2006/relationships/image" Target="../media/image100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189.bin"/><Relationship Id="rId14" Type="http://schemas.openxmlformats.org/officeDocument/2006/relationships/image" Target="../media/image84.wmf"/><Relationship Id="rId22" Type="http://schemas.openxmlformats.org/officeDocument/2006/relationships/image" Target="../media/image95.wmf"/><Relationship Id="rId27" Type="http://schemas.openxmlformats.org/officeDocument/2006/relationships/image" Target="../media/image98.wmf"/><Relationship Id="rId30" Type="http://schemas.openxmlformats.org/officeDocument/2006/relationships/oleObject" Target="../embeddings/oleObject200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oleObject" Target="../embeddings/oleObject206.bin"/><Relationship Id="rId18" Type="http://schemas.openxmlformats.org/officeDocument/2006/relationships/image" Target="../media/image103.wmf"/><Relationship Id="rId26" Type="http://schemas.openxmlformats.org/officeDocument/2006/relationships/image" Target="../media/image99.wmf"/><Relationship Id="rId3" Type="http://schemas.openxmlformats.org/officeDocument/2006/relationships/oleObject" Target="../embeddings/oleObject201.bin"/><Relationship Id="rId21" Type="http://schemas.openxmlformats.org/officeDocument/2006/relationships/oleObject" Target="../embeddings/oleObject210.bin"/><Relationship Id="rId34" Type="http://schemas.openxmlformats.org/officeDocument/2006/relationships/image" Target="../media/image107.wmf"/><Relationship Id="rId7" Type="http://schemas.openxmlformats.org/officeDocument/2006/relationships/oleObject" Target="../embeddings/oleObject203.bin"/><Relationship Id="rId12" Type="http://schemas.openxmlformats.org/officeDocument/2006/relationships/image" Target="../media/image101.wmf"/><Relationship Id="rId17" Type="http://schemas.openxmlformats.org/officeDocument/2006/relationships/oleObject" Target="../embeddings/oleObject208.bin"/><Relationship Id="rId25" Type="http://schemas.openxmlformats.org/officeDocument/2006/relationships/oleObject" Target="../embeddings/oleObject212.bin"/><Relationship Id="rId33" Type="http://schemas.openxmlformats.org/officeDocument/2006/relationships/oleObject" Target="../embeddings/oleObject217.bin"/><Relationship Id="rId38" Type="http://schemas.openxmlformats.org/officeDocument/2006/relationships/image" Target="../media/image10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7.wmf"/><Relationship Id="rId20" Type="http://schemas.openxmlformats.org/officeDocument/2006/relationships/image" Target="../media/image104.wmf"/><Relationship Id="rId29" Type="http://schemas.openxmlformats.org/officeDocument/2006/relationships/oleObject" Target="../embeddings/oleObject214.bin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205.bin"/><Relationship Id="rId24" Type="http://schemas.openxmlformats.org/officeDocument/2006/relationships/image" Target="../media/image98.wmf"/><Relationship Id="rId32" Type="http://schemas.openxmlformats.org/officeDocument/2006/relationships/image" Target="../media/image106.wmf"/><Relationship Id="rId37" Type="http://schemas.openxmlformats.org/officeDocument/2006/relationships/oleObject" Target="../embeddings/oleObject219.bin"/><Relationship Id="rId5" Type="http://schemas.openxmlformats.org/officeDocument/2006/relationships/oleObject" Target="../embeddings/oleObject202.bin"/><Relationship Id="rId15" Type="http://schemas.openxmlformats.org/officeDocument/2006/relationships/oleObject" Target="../embeddings/oleObject207.bin"/><Relationship Id="rId23" Type="http://schemas.openxmlformats.org/officeDocument/2006/relationships/oleObject" Target="../embeddings/oleObject211.bin"/><Relationship Id="rId28" Type="http://schemas.openxmlformats.org/officeDocument/2006/relationships/image" Target="../media/image100.wmf"/><Relationship Id="rId36" Type="http://schemas.openxmlformats.org/officeDocument/2006/relationships/image" Target="../media/image108.wmf"/><Relationship Id="rId10" Type="http://schemas.openxmlformats.org/officeDocument/2006/relationships/image" Target="../media/image84.wmf"/><Relationship Id="rId19" Type="http://schemas.openxmlformats.org/officeDocument/2006/relationships/oleObject" Target="../embeddings/oleObject209.bin"/><Relationship Id="rId31" Type="http://schemas.openxmlformats.org/officeDocument/2006/relationships/oleObject" Target="../embeddings/oleObject216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204.bin"/><Relationship Id="rId14" Type="http://schemas.openxmlformats.org/officeDocument/2006/relationships/image" Target="../media/image102.wmf"/><Relationship Id="rId22" Type="http://schemas.openxmlformats.org/officeDocument/2006/relationships/image" Target="../media/image105.wmf"/><Relationship Id="rId27" Type="http://schemas.openxmlformats.org/officeDocument/2006/relationships/oleObject" Target="../embeddings/oleObject213.bin"/><Relationship Id="rId30" Type="http://schemas.openxmlformats.org/officeDocument/2006/relationships/oleObject" Target="../embeddings/oleObject215.bin"/><Relationship Id="rId35" Type="http://schemas.openxmlformats.org/officeDocument/2006/relationships/oleObject" Target="../embeddings/oleObject218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oleObject" Target="../embeddings/oleObject225.bin"/><Relationship Id="rId18" Type="http://schemas.openxmlformats.org/officeDocument/2006/relationships/image" Target="../media/image104.wmf"/><Relationship Id="rId26" Type="http://schemas.openxmlformats.org/officeDocument/2006/relationships/image" Target="../media/image100.wmf"/><Relationship Id="rId3" Type="http://schemas.openxmlformats.org/officeDocument/2006/relationships/oleObject" Target="../embeddings/oleObject220.bin"/><Relationship Id="rId21" Type="http://schemas.openxmlformats.org/officeDocument/2006/relationships/oleObject" Target="../embeddings/oleObject229.bin"/><Relationship Id="rId34" Type="http://schemas.openxmlformats.org/officeDocument/2006/relationships/oleObject" Target="../embeddings/oleObject236.bin"/><Relationship Id="rId7" Type="http://schemas.openxmlformats.org/officeDocument/2006/relationships/oleObject" Target="../embeddings/oleObject222.bin"/><Relationship Id="rId12" Type="http://schemas.openxmlformats.org/officeDocument/2006/relationships/image" Target="../media/image102.wmf"/><Relationship Id="rId17" Type="http://schemas.openxmlformats.org/officeDocument/2006/relationships/oleObject" Target="../embeddings/oleObject227.bin"/><Relationship Id="rId25" Type="http://schemas.openxmlformats.org/officeDocument/2006/relationships/oleObject" Target="../embeddings/oleObject231.bin"/><Relationship Id="rId33" Type="http://schemas.openxmlformats.org/officeDocument/2006/relationships/image" Target="../media/image11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3.wmf"/><Relationship Id="rId20" Type="http://schemas.openxmlformats.org/officeDocument/2006/relationships/image" Target="../media/image105.wmf"/><Relationship Id="rId29" Type="http://schemas.openxmlformats.org/officeDocument/2006/relationships/image" Target="../media/image106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224.bin"/><Relationship Id="rId24" Type="http://schemas.openxmlformats.org/officeDocument/2006/relationships/image" Target="../media/image99.wmf"/><Relationship Id="rId32" Type="http://schemas.openxmlformats.org/officeDocument/2006/relationships/oleObject" Target="../embeddings/oleObject235.bin"/><Relationship Id="rId5" Type="http://schemas.openxmlformats.org/officeDocument/2006/relationships/oleObject" Target="../embeddings/oleObject221.bin"/><Relationship Id="rId15" Type="http://schemas.openxmlformats.org/officeDocument/2006/relationships/oleObject" Target="../embeddings/oleObject226.bin"/><Relationship Id="rId23" Type="http://schemas.openxmlformats.org/officeDocument/2006/relationships/oleObject" Target="../embeddings/oleObject230.bin"/><Relationship Id="rId28" Type="http://schemas.openxmlformats.org/officeDocument/2006/relationships/oleObject" Target="../embeddings/oleObject233.bin"/><Relationship Id="rId10" Type="http://schemas.openxmlformats.org/officeDocument/2006/relationships/image" Target="../media/image101.wmf"/><Relationship Id="rId19" Type="http://schemas.openxmlformats.org/officeDocument/2006/relationships/oleObject" Target="../embeddings/oleObject228.bin"/><Relationship Id="rId31" Type="http://schemas.openxmlformats.org/officeDocument/2006/relationships/image" Target="../media/image107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223.bin"/><Relationship Id="rId14" Type="http://schemas.openxmlformats.org/officeDocument/2006/relationships/image" Target="../media/image87.wmf"/><Relationship Id="rId22" Type="http://schemas.openxmlformats.org/officeDocument/2006/relationships/image" Target="../media/image98.wmf"/><Relationship Id="rId27" Type="http://schemas.openxmlformats.org/officeDocument/2006/relationships/oleObject" Target="../embeddings/oleObject232.bin"/><Relationship Id="rId30" Type="http://schemas.openxmlformats.org/officeDocument/2006/relationships/oleObject" Target="../embeddings/oleObject234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oleObject" Target="../embeddings/oleObject242.bin"/><Relationship Id="rId18" Type="http://schemas.openxmlformats.org/officeDocument/2006/relationships/image" Target="../media/image105.wmf"/><Relationship Id="rId26" Type="http://schemas.openxmlformats.org/officeDocument/2006/relationships/image" Target="../media/image98.wmf"/><Relationship Id="rId3" Type="http://schemas.openxmlformats.org/officeDocument/2006/relationships/oleObject" Target="../embeddings/oleObject237.bin"/><Relationship Id="rId21" Type="http://schemas.openxmlformats.org/officeDocument/2006/relationships/oleObject" Target="../embeddings/oleObject246.bin"/><Relationship Id="rId7" Type="http://schemas.openxmlformats.org/officeDocument/2006/relationships/oleObject" Target="../embeddings/oleObject239.bin"/><Relationship Id="rId12" Type="http://schemas.openxmlformats.org/officeDocument/2006/relationships/image" Target="../media/image87.wmf"/><Relationship Id="rId17" Type="http://schemas.openxmlformats.org/officeDocument/2006/relationships/oleObject" Target="../embeddings/oleObject244.bin"/><Relationship Id="rId25" Type="http://schemas.openxmlformats.org/officeDocument/2006/relationships/oleObject" Target="../embeddings/oleObject24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4.wmf"/><Relationship Id="rId20" Type="http://schemas.openxmlformats.org/officeDocument/2006/relationships/image" Target="../media/image100.wmf"/><Relationship Id="rId29" Type="http://schemas.openxmlformats.org/officeDocument/2006/relationships/oleObject" Target="../embeddings/oleObject250.bin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241.bin"/><Relationship Id="rId24" Type="http://schemas.openxmlformats.org/officeDocument/2006/relationships/image" Target="../media/image99.wmf"/><Relationship Id="rId32" Type="http://schemas.openxmlformats.org/officeDocument/2006/relationships/image" Target="../media/image110.wmf"/><Relationship Id="rId5" Type="http://schemas.openxmlformats.org/officeDocument/2006/relationships/oleObject" Target="../embeddings/oleObject238.bin"/><Relationship Id="rId15" Type="http://schemas.openxmlformats.org/officeDocument/2006/relationships/oleObject" Target="../embeddings/oleObject243.bin"/><Relationship Id="rId23" Type="http://schemas.openxmlformats.org/officeDocument/2006/relationships/oleObject" Target="../embeddings/oleObject247.bin"/><Relationship Id="rId28" Type="http://schemas.openxmlformats.org/officeDocument/2006/relationships/image" Target="../media/image106.wmf"/><Relationship Id="rId10" Type="http://schemas.openxmlformats.org/officeDocument/2006/relationships/image" Target="../media/image102.wmf"/><Relationship Id="rId19" Type="http://schemas.openxmlformats.org/officeDocument/2006/relationships/oleObject" Target="../embeddings/oleObject245.bin"/><Relationship Id="rId31" Type="http://schemas.openxmlformats.org/officeDocument/2006/relationships/oleObject" Target="../embeddings/oleObject251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240.bin"/><Relationship Id="rId14" Type="http://schemas.openxmlformats.org/officeDocument/2006/relationships/image" Target="../media/image103.wmf"/><Relationship Id="rId22" Type="http://schemas.openxmlformats.org/officeDocument/2006/relationships/image" Target="../media/image84.wmf"/><Relationship Id="rId27" Type="http://schemas.openxmlformats.org/officeDocument/2006/relationships/oleObject" Target="../embeddings/oleObject249.bin"/><Relationship Id="rId30" Type="http://schemas.openxmlformats.org/officeDocument/2006/relationships/image" Target="../media/image107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oleObject" Target="../embeddings/oleObject257.bin"/><Relationship Id="rId18" Type="http://schemas.openxmlformats.org/officeDocument/2006/relationships/image" Target="../media/image105.wmf"/><Relationship Id="rId26" Type="http://schemas.openxmlformats.org/officeDocument/2006/relationships/image" Target="../media/image98.wmf"/><Relationship Id="rId3" Type="http://schemas.openxmlformats.org/officeDocument/2006/relationships/oleObject" Target="../embeddings/oleObject252.bin"/><Relationship Id="rId21" Type="http://schemas.openxmlformats.org/officeDocument/2006/relationships/oleObject" Target="../embeddings/oleObject261.bin"/><Relationship Id="rId7" Type="http://schemas.openxmlformats.org/officeDocument/2006/relationships/oleObject" Target="../embeddings/oleObject254.bin"/><Relationship Id="rId12" Type="http://schemas.openxmlformats.org/officeDocument/2006/relationships/image" Target="../media/image87.wmf"/><Relationship Id="rId17" Type="http://schemas.openxmlformats.org/officeDocument/2006/relationships/oleObject" Target="../embeddings/oleObject259.bin"/><Relationship Id="rId25" Type="http://schemas.openxmlformats.org/officeDocument/2006/relationships/oleObject" Target="../embeddings/oleObject26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4.wmf"/><Relationship Id="rId20" Type="http://schemas.openxmlformats.org/officeDocument/2006/relationships/image" Target="../media/image100.wmf"/><Relationship Id="rId29" Type="http://schemas.openxmlformats.org/officeDocument/2006/relationships/oleObject" Target="../embeddings/oleObject265.bin"/><Relationship Id="rId1" Type="http://schemas.openxmlformats.org/officeDocument/2006/relationships/vmlDrawing" Target="../drawings/vmlDrawing20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256.bin"/><Relationship Id="rId24" Type="http://schemas.openxmlformats.org/officeDocument/2006/relationships/image" Target="../media/image99.wmf"/><Relationship Id="rId5" Type="http://schemas.openxmlformats.org/officeDocument/2006/relationships/oleObject" Target="../embeddings/oleObject253.bin"/><Relationship Id="rId15" Type="http://schemas.openxmlformats.org/officeDocument/2006/relationships/oleObject" Target="../embeddings/oleObject258.bin"/><Relationship Id="rId23" Type="http://schemas.openxmlformats.org/officeDocument/2006/relationships/oleObject" Target="../embeddings/oleObject262.bin"/><Relationship Id="rId28" Type="http://schemas.openxmlformats.org/officeDocument/2006/relationships/image" Target="../media/image111.wmf"/><Relationship Id="rId10" Type="http://schemas.openxmlformats.org/officeDocument/2006/relationships/image" Target="../media/image102.wmf"/><Relationship Id="rId19" Type="http://schemas.openxmlformats.org/officeDocument/2006/relationships/oleObject" Target="../embeddings/oleObject260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255.bin"/><Relationship Id="rId14" Type="http://schemas.openxmlformats.org/officeDocument/2006/relationships/image" Target="../media/image103.wmf"/><Relationship Id="rId22" Type="http://schemas.openxmlformats.org/officeDocument/2006/relationships/image" Target="../media/image84.wmf"/><Relationship Id="rId27" Type="http://schemas.openxmlformats.org/officeDocument/2006/relationships/oleObject" Target="../embeddings/oleObject264.bin"/><Relationship Id="rId30" Type="http://schemas.openxmlformats.org/officeDocument/2006/relationships/image" Target="../media/image11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32" Type="http://schemas.openxmlformats.org/officeDocument/2006/relationships/image" Target="../media/image15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3.wmf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1.wmf"/><Relationship Id="rId26" Type="http://schemas.openxmlformats.org/officeDocument/2006/relationships/oleObject" Target="../embeddings/oleObject28.bin"/><Relationship Id="rId3" Type="http://schemas.openxmlformats.org/officeDocument/2006/relationships/oleObject" Target="../embeddings/oleObject16.bin"/><Relationship Id="rId21" Type="http://schemas.openxmlformats.org/officeDocument/2006/relationships/image" Target="../media/image22.wmf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23.bin"/><Relationship Id="rId25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wmf"/><Relationship Id="rId20" Type="http://schemas.openxmlformats.org/officeDocument/2006/relationships/oleObject" Target="../embeddings/oleObject25.bin"/><Relationship Id="rId29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20.bin"/><Relationship Id="rId24" Type="http://schemas.openxmlformats.org/officeDocument/2006/relationships/oleObject" Target="../embeddings/oleObject27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23" Type="http://schemas.openxmlformats.org/officeDocument/2006/relationships/image" Target="../media/image23.wmf"/><Relationship Id="rId28" Type="http://schemas.openxmlformats.org/officeDocument/2006/relationships/oleObject" Target="../embeddings/oleObject29.bin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19.wmf"/><Relationship Id="rId22" Type="http://schemas.openxmlformats.org/officeDocument/2006/relationships/oleObject" Target="../embeddings/oleObject26.bin"/><Relationship Id="rId27" Type="http://schemas.openxmlformats.org/officeDocument/2006/relationships/image" Target="../media/image5.wmf"/><Relationship Id="rId30" Type="http://schemas.openxmlformats.org/officeDocument/2006/relationships/oleObject" Target="../embeddings/oleObject3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36.bin"/><Relationship Id="rId18" Type="http://schemas.openxmlformats.org/officeDocument/2006/relationships/oleObject" Target="../embeddings/oleObject39.bin"/><Relationship Id="rId3" Type="http://schemas.openxmlformats.org/officeDocument/2006/relationships/oleObject" Target="../embeddings/oleObject31.bin"/><Relationship Id="rId21" Type="http://schemas.openxmlformats.org/officeDocument/2006/relationships/image" Target="../media/image24.wmf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20.wmf"/><Relationship Id="rId1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8.bin"/><Relationship Id="rId20" Type="http://schemas.openxmlformats.org/officeDocument/2006/relationships/oleObject" Target="../embeddings/oleObject40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image" Target="../media/image26.wmf"/><Relationship Id="rId10" Type="http://schemas.openxmlformats.org/officeDocument/2006/relationships/image" Target="../media/image25.wmf"/><Relationship Id="rId19" Type="http://schemas.openxmlformats.org/officeDocument/2006/relationships/image" Target="../media/image23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34.bin"/><Relationship Id="rId14" Type="http://schemas.openxmlformats.org/officeDocument/2006/relationships/oleObject" Target="../embeddings/oleObject3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30.wmf"/><Relationship Id="rId18" Type="http://schemas.openxmlformats.org/officeDocument/2006/relationships/oleObject" Target="../embeddings/oleObject48.bin"/><Relationship Id="rId26" Type="http://schemas.openxmlformats.org/officeDocument/2006/relationships/oleObject" Target="../embeddings/oleObject52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24.wmf"/><Relationship Id="rId34" Type="http://schemas.openxmlformats.org/officeDocument/2006/relationships/oleObject" Target="../embeddings/oleObject56.bin"/><Relationship Id="rId7" Type="http://schemas.openxmlformats.org/officeDocument/2006/relationships/image" Target="../media/image2.w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32.wmf"/><Relationship Id="rId25" Type="http://schemas.openxmlformats.org/officeDocument/2006/relationships/image" Target="../media/image34.wmf"/><Relationship Id="rId33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7.bin"/><Relationship Id="rId20" Type="http://schemas.openxmlformats.org/officeDocument/2006/relationships/oleObject" Target="../embeddings/oleObject49.bin"/><Relationship Id="rId29" Type="http://schemas.openxmlformats.org/officeDocument/2006/relationships/image" Target="../media/image36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29.wmf"/><Relationship Id="rId24" Type="http://schemas.openxmlformats.org/officeDocument/2006/relationships/oleObject" Target="../embeddings/oleObject51.bin"/><Relationship Id="rId32" Type="http://schemas.openxmlformats.org/officeDocument/2006/relationships/oleObject" Target="../embeddings/oleObject55.bin"/><Relationship Id="rId5" Type="http://schemas.openxmlformats.org/officeDocument/2006/relationships/image" Target="../media/image1.wmf"/><Relationship Id="rId15" Type="http://schemas.openxmlformats.org/officeDocument/2006/relationships/image" Target="../media/image31.wmf"/><Relationship Id="rId23" Type="http://schemas.openxmlformats.org/officeDocument/2006/relationships/image" Target="../media/image33.wmf"/><Relationship Id="rId28" Type="http://schemas.openxmlformats.org/officeDocument/2006/relationships/oleObject" Target="../embeddings/oleObject53.bin"/><Relationship Id="rId10" Type="http://schemas.openxmlformats.org/officeDocument/2006/relationships/oleObject" Target="../embeddings/oleObject44.bin"/><Relationship Id="rId19" Type="http://schemas.openxmlformats.org/officeDocument/2006/relationships/image" Target="../media/image23.wmf"/><Relationship Id="rId31" Type="http://schemas.openxmlformats.org/officeDocument/2006/relationships/image" Target="../media/image37.wmf"/><Relationship Id="rId4" Type="http://schemas.openxmlformats.org/officeDocument/2006/relationships/oleObject" Target="../embeddings/oleObject41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46.bin"/><Relationship Id="rId22" Type="http://schemas.openxmlformats.org/officeDocument/2006/relationships/oleObject" Target="../embeddings/oleObject50.bin"/><Relationship Id="rId27" Type="http://schemas.openxmlformats.org/officeDocument/2006/relationships/image" Target="../media/image35.wmf"/><Relationship Id="rId30" Type="http://schemas.openxmlformats.org/officeDocument/2006/relationships/oleObject" Target="../embeddings/oleObject54.bin"/><Relationship Id="rId35" Type="http://schemas.openxmlformats.org/officeDocument/2006/relationships/image" Target="../media/image3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64.bin"/><Relationship Id="rId26" Type="http://schemas.openxmlformats.org/officeDocument/2006/relationships/oleObject" Target="../embeddings/oleObject68.bin"/><Relationship Id="rId39" Type="http://schemas.openxmlformats.org/officeDocument/2006/relationships/image" Target="../media/image48.wmf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40.wmf"/><Relationship Id="rId34" Type="http://schemas.openxmlformats.org/officeDocument/2006/relationships/oleObject" Target="../embeddings/oleObject72.bin"/><Relationship Id="rId42" Type="http://schemas.openxmlformats.org/officeDocument/2006/relationships/oleObject" Target="../embeddings/oleObject76.bin"/><Relationship Id="rId7" Type="http://schemas.openxmlformats.org/officeDocument/2006/relationships/image" Target="../media/image2.wmf"/><Relationship Id="rId12" Type="http://schemas.openxmlformats.org/officeDocument/2006/relationships/oleObject" Target="../embeddings/oleObject61.bin"/><Relationship Id="rId17" Type="http://schemas.openxmlformats.org/officeDocument/2006/relationships/image" Target="../media/image24.wmf"/><Relationship Id="rId25" Type="http://schemas.openxmlformats.org/officeDocument/2006/relationships/image" Target="../media/image42.wmf"/><Relationship Id="rId33" Type="http://schemas.openxmlformats.org/officeDocument/2006/relationships/image" Target="../media/image45.wmf"/><Relationship Id="rId38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3.bin"/><Relationship Id="rId20" Type="http://schemas.openxmlformats.org/officeDocument/2006/relationships/oleObject" Target="../embeddings/oleObject65.bin"/><Relationship Id="rId29" Type="http://schemas.openxmlformats.org/officeDocument/2006/relationships/image" Target="../media/image43.wmf"/><Relationship Id="rId41" Type="http://schemas.openxmlformats.org/officeDocument/2006/relationships/image" Target="../media/image49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31.wmf"/><Relationship Id="rId24" Type="http://schemas.openxmlformats.org/officeDocument/2006/relationships/oleObject" Target="../embeddings/oleObject67.bin"/><Relationship Id="rId32" Type="http://schemas.openxmlformats.org/officeDocument/2006/relationships/oleObject" Target="../embeddings/oleObject71.bin"/><Relationship Id="rId37" Type="http://schemas.openxmlformats.org/officeDocument/2006/relationships/image" Target="../media/image47.wmf"/><Relationship Id="rId40" Type="http://schemas.openxmlformats.org/officeDocument/2006/relationships/oleObject" Target="../embeddings/oleObject75.bin"/><Relationship Id="rId45" Type="http://schemas.openxmlformats.org/officeDocument/2006/relationships/image" Target="../media/image51.wmf"/><Relationship Id="rId5" Type="http://schemas.openxmlformats.org/officeDocument/2006/relationships/image" Target="../media/image1.wmf"/><Relationship Id="rId15" Type="http://schemas.openxmlformats.org/officeDocument/2006/relationships/image" Target="../media/image23.wmf"/><Relationship Id="rId23" Type="http://schemas.openxmlformats.org/officeDocument/2006/relationships/image" Target="../media/image41.wmf"/><Relationship Id="rId28" Type="http://schemas.openxmlformats.org/officeDocument/2006/relationships/oleObject" Target="../embeddings/oleObject69.bin"/><Relationship Id="rId36" Type="http://schemas.openxmlformats.org/officeDocument/2006/relationships/oleObject" Target="../embeddings/oleObject73.bin"/><Relationship Id="rId10" Type="http://schemas.openxmlformats.org/officeDocument/2006/relationships/oleObject" Target="../embeddings/oleObject60.bin"/><Relationship Id="rId19" Type="http://schemas.openxmlformats.org/officeDocument/2006/relationships/image" Target="../media/image33.wmf"/><Relationship Id="rId31" Type="http://schemas.openxmlformats.org/officeDocument/2006/relationships/image" Target="../media/image44.wmf"/><Relationship Id="rId44" Type="http://schemas.openxmlformats.org/officeDocument/2006/relationships/oleObject" Target="../embeddings/oleObject77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62.bin"/><Relationship Id="rId22" Type="http://schemas.openxmlformats.org/officeDocument/2006/relationships/oleObject" Target="../embeddings/oleObject66.bin"/><Relationship Id="rId27" Type="http://schemas.openxmlformats.org/officeDocument/2006/relationships/image" Target="../media/image39.wmf"/><Relationship Id="rId30" Type="http://schemas.openxmlformats.org/officeDocument/2006/relationships/oleObject" Target="../embeddings/oleObject70.bin"/><Relationship Id="rId35" Type="http://schemas.openxmlformats.org/officeDocument/2006/relationships/image" Target="../media/image46.wmf"/><Relationship Id="rId43" Type="http://schemas.openxmlformats.org/officeDocument/2006/relationships/image" Target="../media/image5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Transformaci</a:t>
            </a:r>
            <a:r>
              <a:rPr lang="es-MX" dirty="0" smtClean="0"/>
              <a:t>ó</a:t>
            </a:r>
            <a:r>
              <a:rPr lang="en-US" dirty="0" smtClean="0"/>
              <a:t>n de </a:t>
            </a:r>
            <a:r>
              <a:rPr lang="en-US" dirty="0" err="1" smtClean="0"/>
              <a:t>Coordenadas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Rogerio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0" name="Object 20"/>
          <p:cNvGraphicFramePr>
            <a:graphicFrameLocks noChangeAspect="1"/>
          </p:cNvGraphicFramePr>
          <p:nvPr/>
        </p:nvGraphicFramePr>
        <p:xfrm>
          <a:off x="2438400" y="3581400"/>
          <a:ext cx="336096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8" name="Equation" r:id="rId4" imgW="164880" imgH="177480" progId="Equation.DSMT4">
                  <p:embed/>
                </p:oleObj>
              </mc:Choice>
              <mc:Fallback>
                <p:oleObj name="Equation" r:id="rId4" imgW="164880" imgH="177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81400"/>
                        <a:ext cx="336096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1851745" y="2002183"/>
            <a:ext cx="226579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851745" y="216452"/>
            <a:ext cx="0" cy="17857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851745" y="703470"/>
            <a:ext cx="1768424" cy="12987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14900" y="3138557"/>
          <a:ext cx="276316" cy="297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9" name="Equation" r:id="rId6" imgW="126720" imgH="139680" progId="Equation.DSMT4">
                  <p:embed/>
                </p:oleObj>
              </mc:Choice>
              <mc:Fallback>
                <p:oleObj name="Equation" r:id="rId6" imgW="12672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900" y="3138557"/>
                        <a:ext cx="276316" cy="2976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172802" y="1839843"/>
          <a:ext cx="303948" cy="351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0" name="Equation" r:id="rId8" imgW="139680" imgH="164880" progId="Equation.DSMT4">
                  <p:embed/>
                </p:oleObj>
              </mc:Choice>
              <mc:Fallback>
                <p:oleObj name="Equation" r:id="rId8" imgW="139680" imgH="164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2802" y="1839843"/>
                        <a:ext cx="303948" cy="3517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Arc 15"/>
          <p:cNvSpPr/>
          <p:nvPr/>
        </p:nvSpPr>
        <p:spPr>
          <a:xfrm>
            <a:off x="801743" y="1298713"/>
            <a:ext cx="1492108" cy="1136374"/>
          </a:xfrm>
          <a:prstGeom prst="arc">
            <a:avLst>
              <a:gd name="adj1" fmla="val 18160944"/>
              <a:gd name="adj2" fmla="val 2972055"/>
            </a:avLst>
          </a:prstGeom>
          <a:ln w="1905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851745" y="1461052"/>
          <a:ext cx="276316" cy="351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1" name="Equation" r:id="rId10" imgW="126720" imgH="164880" progId="Equation.DSMT4">
                  <p:embed/>
                </p:oleObj>
              </mc:Choice>
              <mc:Fallback>
                <p:oleObj name="Equation" r:id="rId10" imgW="126720" imgH="1648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745" y="1461052"/>
                        <a:ext cx="276316" cy="3517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flipH="1">
            <a:off x="691217" y="2002183"/>
            <a:ext cx="1160528" cy="113637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rc 28"/>
          <p:cNvSpPr/>
          <p:nvPr/>
        </p:nvSpPr>
        <p:spPr>
          <a:xfrm rot="16200000">
            <a:off x="1525917" y="1773078"/>
            <a:ext cx="541130" cy="1215792"/>
          </a:xfrm>
          <a:prstGeom prst="arc">
            <a:avLst>
              <a:gd name="adj1" fmla="val 7815548"/>
              <a:gd name="adj2" fmla="val 15100644"/>
            </a:avLst>
          </a:prstGeom>
          <a:ln w="19050">
            <a:solidFill>
              <a:schemeClr val="accent6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5400000">
            <a:off x="1231171" y="1149053"/>
            <a:ext cx="1406939" cy="1381581"/>
          </a:xfrm>
          <a:prstGeom prst="arc">
            <a:avLst>
              <a:gd name="adj1" fmla="val 17074909"/>
              <a:gd name="adj2" fmla="val 21035912"/>
            </a:avLst>
          </a:prstGeom>
          <a:ln w="19050">
            <a:solidFill>
              <a:schemeClr val="accent4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1575429" y="2272748"/>
          <a:ext cx="331580" cy="297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2" name="Equation" r:id="rId12" imgW="152280" imgH="139680" progId="Equation.DSMT4">
                  <p:embed/>
                </p:oleObj>
              </mc:Choice>
              <mc:Fallback>
                <p:oleObj name="Equation" r:id="rId12" imgW="152280" imgH="1396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5429" y="2272748"/>
                        <a:ext cx="331580" cy="2976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2128062" y="2002183"/>
          <a:ext cx="331580" cy="432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3" name="Equation" r:id="rId14" imgW="152280" imgH="203040" progId="Equation.DSMT4">
                  <p:embed/>
                </p:oleObj>
              </mc:Choice>
              <mc:Fallback>
                <p:oleObj name="Equation" r:id="rId14" imgW="15228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8062" y="2002183"/>
                        <a:ext cx="331580" cy="4329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flipV="1">
            <a:off x="1851745" y="1136374"/>
            <a:ext cx="0" cy="86580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V="1">
            <a:off x="2293851" y="1560077"/>
            <a:ext cx="0" cy="8842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1243849" y="2002183"/>
            <a:ext cx="607896" cy="59524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1022796" y="2218635"/>
          <a:ext cx="276316" cy="315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4" name="Equation" r:id="rId16" imgW="101520" imgH="203040" progId="Equation.DSMT4">
                  <p:embed/>
                </p:oleObj>
              </mc:Choice>
              <mc:Fallback>
                <p:oleObj name="Equation" r:id="rId16" imgW="10152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796" y="2218635"/>
                        <a:ext cx="276316" cy="3156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2735957" y="2002183"/>
          <a:ext cx="276316" cy="375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5" name="Equation" r:id="rId18" imgW="101520" imgH="241200" progId="Equation.DSMT4">
                  <p:embed/>
                </p:oleObj>
              </mc:Choice>
              <mc:Fallback>
                <p:oleObj name="Equation" r:id="rId18" imgW="101520" imgH="2412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5957" y="2002183"/>
                        <a:ext cx="276316" cy="3754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1907008" y="757583"/>
          <a:ext cx="379935" cy="315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6" name="Equation" r:id="rId20" imgW="139680" imgH="203040" progId="Equation.DSMT4">
                  <p:embed/>
                </p:oleObj>
              </mc:Choice>
              <mc:Fallback>
                <p:oleObj name="Equation" r:id="rId20" imgW="13968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008" y="757583"/>
                        <a:ext cx="379935" cy="3156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3" name="Object 17"/>
          <p:cNvGraphicFramePr>
            <a:graphicFrameLocks noChangeAspect="1"/>
          </p:cNvGraphicFramePr>
          <p:nvPr/>
        </p:nvGraphicFramePr>
        <p:xfrm>
          <a:off x="1520166" y="0"/>
          <a:ext cx="276316" cy="270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7" name="Equation" r:id="rId22" imgW="126720" imgH="126720" progId="Equation.DSMT4">
                  <p:embed/>
                </p:oleObj>
              </mc:Choice>
              <mc:Fallback>
                <p:oleObj name="Equation" r:id="rId22" imgW="126720" imgH="12672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166" y="0"/>
                        <a:ext cx="276316" cy="2705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Arrow Connector 32"/>
          <p:cNvCxnSpPr/>
          <p:nvPr/>
        </p:nvCxnSpPr>
        <p:spPr>
          <a:xfrm>
            <a:off x="1851745" y="2002183"/>
            <a:ext cx="607896" cy="173161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6200000" flipV="1">
            <a:off x="322777" y="473215"/>
            <a:ext cx="1731617" cy="132631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1851745" y="1515165"/>
            <a:ext cx="663159" cy="487017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6200000" flipV="1">
            <a:off x="1278382" y="1428820"/>
            <a:ext cx="649357" cy="497369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851745" y="2002183"/>
            <a:ext cx="276316" cy="757583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38" name="Object 18"/>
          <p:cNvGraphicFramePr>
            <a:graphicFrameLocks noChangeAspect="1"/>
          </p:cNvGraphicFramePr>
          <p:nvPr/>
        </p:nvGraphicFramePr>
        <p:xfrm>
          <a:off x="152400" y="13528"/>
          <a:ext cx="359211" cy="351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8" name="Equation" r:id="rId24" imgW="164880" imgH="164880" progId="Equation.DSMT4">
                  <p:embed/>
                </p:oleObj>
              </mc:Choice>
              <mc:Fallback>
                <p:oleObj name="Equation" r:id="rId24" imgW="164880" imgH="1648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3528"/>
                        <a:ext cx="359211" cy="3517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9" name="Object 19"/>
          <p:cNvGraphicFramePr>
            <a:graphicFrameLocks noChangeAspect="1"/>
          </p:cNvGraphicFramePr>
          <p:nvPr/>
        </p:nvGraphicFramePr>
        <p:xfrm>
          <a:off x="3633985" y="392320"/>
          <a:ext cx="386843" cy="432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9" name="Equation" r:id="rId26" imgW="177480" imgH="203040" progId="Equation.DSMT4">
                  <p:embed/>
                </p:oleObj>
              </mc:Choice>
              <mc:Fallback>
                <p:oleObj name="Equation" r:id="rId26" imgW="177480" imgH="2030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3985" y="392320"/>
                        <a:ext cx="386843" cy="4329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1" name="Object 21"/>
          <p:cNvGraphicFramePr>
            <a:graphicFrameLocks noChangeAspect="1"/>
          </p:cNvGraphicFramePr>
          <p:nvPr/>
        </p:nvGraphicFramePr>
        <p:xfrm>
          <a:off x="1851745" y="2759765"/>
          <a:ext cx="379935" cy="315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50" name="Equation" r:id="rId28" imgW="139680" imgH="203040" progId="Equation.DSMT4">
                  <p:embed/>
                </p:oleObj>
              </mc:Choice>
              <mc:Fallback>
                <p:oleObj name="Equation" r:id="rId28" imgW="139680" imgH="2030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745" y="2759765"/>
                        <a:ext cx="379935" cy="3156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2" name="Object 22"/>
          <p:cNvGraphicFramePr>
            <a:graphicFrameLocks noChangeAspect="1"/>
          </p:cNvGraphicFramePr>
          <p:nvPr/>
        </p:nvGraphicFramePr>
        <p:xfrm>
          <a:off x="2573622" y="1298713"/>
          <a:ext cx="379935" cy="375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51" name="Equation" r:id="rId30" imgW="139680" imgH="241200" progId="Equation.DSMT4">
                  <p:embed/>
                </p:oleObj>
              </mc:Choice>
              <mc:Fallback>
                <p:oleObj name="Equation" r:id="rId30" imgW="139680" imgH="2412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3622" y="1298713"/>
                        <a:ext cx="379935" cy="3754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3" name="Object 23"/>
          <p:cNvGraphicFramePr>
            <a:graphicFrameLocks noChangeAspect="1"/>
          </p:cNvGraphicFramePr>
          <p:nvPr/>
        </p:nvGraphicFramePr>
        <p:xfrm>
          <a:off x="860461" y="1298713"/>
          <a:ext cx="483554" cy="315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52" name="Equation" r:id="rId32" imgW="177480" imgH="203040" progId="Equation.DSMT4">
                  <p:embed/>
                </p:oleObj>
              </mc:Choice>
              <mc:Fallback>
                <p:oleObj name="Equation" r:id="rId32" imgW="177480" imgH="20304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61" y="1298713"/>
                        <a:ext cx="483554" cy="3156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5" name="Object 25"/>
          <p:cNvGraphicFramePr>
            <a:graphicFrameLocks noChangeAspect="1"/>
          </p:cNvGraphicFramePr>
          <p:nvPr/>
        </p:nvGraphicFramePr>
        <p:xfrm>
          <a:off x="4038600" y="3352800"/>
          <a:ext cx="50038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53" name="Equation" r:id="rId34" imgW="1930320" imgH="533160" progId="Equation.DSMT4">
                  <p:embed/>
                </p:oleObj>
              </mc:Choice>
              <mc:Fallback>
                <p:oleObj name="Equation" r:id="rId34" imgW="1930320" imgH="53316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352800"/>
                        <a:ext cx="5003800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6" name="Object 26"/>
          <p:cNvGraphicFramePr>
            <a:graphicFrameLocks noChangeAspect="1"/>
          </p:cNvGraphicFramePr>
          <p:nvPr/>
        </p:nvGraphicFramePr>
        <p:xfrm>
          <a:off x="4114800" y="2895600"/>
          <a:ext cx="4411663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54" name="Equation" r:id="rId36" imgW="1701720" imgH="241200" progId="Equation.DSMT4">
                  <p:embed/>
                </p:oleObj>
              </mc:Choice>
              <mc:Fallback>
                <p:oleObj name="Equation" r:id="rId36" imgW="1701720" imgH="2412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895600"/>
                        <a:ext cx="4411663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8" name="Object 24"/>
          <p:cNvGraphicFramePr>
            <a:graphicFrameLocks noChangeAspect="1"/>
          </p:cNvGraphicFramePr>
          <p:nvPr/>
        </p:nvGraphicFramePr>
        <p:xfrm>
          <a:off x="685800" y="4578350"/>
          <a:ext cx="7132638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55" name="Equation" r:id="rId38" imgW="4063680" imgH="736560" progId="Equation.DSMT4">
                  <p:embed/>
                </p:oleObj>
              </mc:Choice>
              <mc:Fallback>
                <p:oleObj name="Equation" r:id="rId38" imgW="4063680" imgH="73656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578350"/>
                        <a:ext cx="7132638" cy="1293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5" name="Object 25"/>
          <p:cNvGraphicFramePr>
            <a:graphicFrameLocks noChangeAspect="1"/>
          </p:cNvGraphicFramePr>
          <p:nvPr/>
        </p:nvGraphicFramePr>
        <p:xfrm>
          <a:off x="3886200" y="0"/>
          <a:ext cx="5003800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2" name="Equation" r:id="rId4" imgW="1930320" imgH="799920" progId="Equation.DSMT4">
                  <p:embed/>
                </p:oleObj>
              </mc:Choice>
              <mc:Fallback>
                <p:oleObj name="Equation" r:id="rId4" imgW="1930320" imgH="7999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0"/>
                        <a:ext cx="5003800" cy="1209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8" name="Object 24"/>
          <p:cNvGraphicFramePr>
            <a:graphicFrameLocks noChangeAspect="1"/>
          </p:cNvGraphicFramePr>
          <p:nvPr/>
        </p:nvGraphicFramePr>
        <p:xfrm>
          <a:off x="609600" y="1295400"/>
          <a:ext cx="7132638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3" name="Equation" r:id="rId6" imgW="4063680" imgH="736560" progId="Equation.DSMT4">
                  <p:embed/>
                </p:oleObj>
              </mc:Choice>
              <mc:Fallback>
                <p:oleObj name="Equation" r:id="rId6" imgW="4063680" imgH="7365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95400"/>
                        <a:ext cx="7132638" cy="1293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2667000" y="2819400"/>
          <a:ext cx="4038600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4" name="Equation" r:id="rId8" imgW="1676160" imgH="838080" progId="Equation.DSMT4">
                  <p:embed/>
                </p:oleObj>
              </mc:Choice>
              <mc:Fallback>
                <p:oleObj name="Equation" r:id="rId8" imgW="1676160" imgH="8380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819400"/>
                        <a:ext cx="4038600" cy="201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5" name="Object 25"/>
          <p:cNvGraphicFramePr>
            <a:graphicFrameLocks noChangeAspect="1"/>
          </p:cNvGraphicFramePr>
          <p:nvPr/>
        </p:nvGraphicFramePr>
        <p:xfrm>
          <a:off x="3886200" y="0"/>
          <a:ext cx="5003800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2" name="Equation" r:id="rId4" imgW="1930320" imgH="799920" progId="Equation.DSMT4">
                  <p:embed/>
                </p:oleObj>
              </mc:Choice>
              <mc:Fallback>
                <p:oleObj name="Equation" r:id="rId4" imgW="1930320" imgH="7999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0"/>
                        <a:ext cx="5003800" cy="1209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8" name="Object 24"/>
          <p:cNvGraphicFramePr>
            <a:graphicFrameLocks noChangeAspect="1"/>
          </p:cNvGraphicFramePr>
          <p:nvPr/>
        </p:nvGraphicFramePr>
        <p:xfrm>
          <a:off x="609600" y="4724400"/>
          <a:ext cx="7467600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3" name="Equation" r:id="rId6" imgW="4254480" imgH="736560" progId="Equation.DSMT4">
                  <p:embed/>
                </p:oleObj>
              </mc:Choice>
              <mc:Fallback>
                <p:oleObj name="Equation" r:id="rId6" imgW="4254480" imgH="7365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724400"/>
                        <a:ext cx="7467600" cy="1293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2743200" y="1295400"/>
          <a:ext cx="36576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4" name="Equation" r:id="rId8" imgW="1676160" imgH="838080" progId="Equation.DSMT4">
                  <p:embed/>
                </p:oleObj>
              </mc:Choice>
              <mc:Fallback>
                <p:oleObj name="Equation" r:id="rId8" imgW="1676160" imgH="8380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295400"/>
                        <a:ext cx="3657600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152400" y="3200400"/>
          <a:ext cx="5102225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5" name="Equation" r:id="rId10" imgW="1968480" imgH="799920" progId="Equation.DSMT4">
                  <p:embed/>
                </p:oleObj>
              </mc:Choice>
              <mc:Fallback>
                <p:oleObj name="Equation" r:id="rId10" imgW="1968480" imgH="7999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200400"/>
                        <a:ext cx="5102225" cy="1209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3124200" y="152400"/>
          <a:ext cx="33528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6" name="Equation" r:id="rId4" imgW="1676160" imgH="838080" progId="Equation.DSMT4">
                  <p:embed/>
                </p:oleObj>
              </mc:Choice>
              <mc:Fallback>
                <p:oleObj name="Equation" r:id="rId4" imgW="1676160" imgH="838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52400"/>
                        <a:ext cx="3352800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3200400" y="1905000"/>
          <a:ext cx="32766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7" name="Equation" r:id="rId6" imgW="1676160" imgH="838080" progId="Equation.DSMT4">
                  <p:embed/>
                </p:oleObj>
              </mc:Choice>
              <mc:Fallback>
                <p:oleObj name="Equation" r:id="rId6" imgW="1676160" imgH="8380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905000"/>
                        <a:ext cx="3276600" cy="163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609600" y="3810000"/>
          <a:ext cx="8204200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8" name="Equation" r:id="rId8" imgW="4101840" imgH="939600" progId="Equation.DSMT4">
                  <p:embed/>
                </p:oleObj>
              </mc:Choice>
              <mc:Fallback>
                <p:oleObj name="Equation" r:id="rId8" imgW="4101840" imgH="939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10000"/>
                        <a:ext cx="8204200" cy="187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667000" y="5715000"/>
          <a:ext cx="497776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9" name="Equation" r:id="rId10" imgW="2552400" imgH="507960" progId="Equation.DSMT4">
                  <p:embed/>
                </p:oleObj>
              </mc:Choice>
              <mc:Fallback>
                <p:oleObj name="Equation" r:id="rId10" imgW="2552400" imgH="5079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715000"/>
                        <a:ext cx="497776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Arrow Connector 18"/>
          <p:cNvCxnSpPr/>
          <p:nvPr/>
        </p:nvCxnSpPr>
        <p:spPr>
          <a:xfrm flipV="1">
            <a:off x="1775545" y="1822174"/>
            <a:ext cx="0" cy="86580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V="1">
            <a:off x="2217651" y="2245877"/>
            <a:ext cx="0" cy="8842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1167649" y="2687983"/>
            <a:ext cx="607896" cy="59524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946596" y="2904435"/>
          <a:ext cx="276316" cy="315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0" name="Equation" r:id="rId4" imgW="101520" imgH="203040" progId="Equation.DSMT4">
                  <p:embed/>
                </p:oleObj>
              </mc:Choice>
              <mc:Fallback>
                <p:oleObj name="Equation" r:id="rId4" imgW="10152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596" y="2904435"/>
                        <a:ext cx="276316" cy="3156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2659757" y="2687983"/>
          <a:ext cx="276316" cy="375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1" name="Equation" r:id="rId6" imgW="101520" imgH="241200" progId="Equation.DSMT4">
                  <p:embed/>
                </p:oleObj>
              </mc:Choice>
              <mc:Fallback>
                <p:oleObj name="Equation" r:id="rId6" imgW="10152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9757" y="2687983"/>
                        <a:ext cx="276316" cy="3754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1830808" y="1443383"/>
          <a:ext cx="379935" cy="315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2" name="Equation" r:id="rId8" imgW="139680" imgH="203040" progId="Equation.DSMT4">
                  <p:embed/>
                </p:oleObj>
              </mc:Choice>
              <mc:Fallback>
                <p:oleObj name="Equation" r:id="rId8" imgW="13968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0808" y="1443383"/>
                        <a:ext cx="379935" cy="3156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2209800" y="1143000"/>
          <a:ext cx="248685" cy="270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3" name="Equation" r:id="rId10" imgW="114120" imgH="126720" progId="Equation.DSMT4">
                  <p:embed/>
                </p:oleObj>
              </mc:Choice>
              <mc:Fallback>
                <p:oleObj name="Equation" r:id="rId10" imgW="114120" imgH="126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143000"/>
                        <a:ext cx="248685" cy="2705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Arrow Connector 39"/>
          <p:cNvCxnSpPr/>
          <p:nvPr/>
        </p:nvCxnSpPr>
        <p:spPr>
          <a:xfrm flipV="1">
            <a:off x="1775545" y="2200965"/>
            <a:ext cx="663159" cy="487017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6200000" flipV="1">
            <a:off x="1202182" y="2114620"/>
            <a:ext cx="649357" cy="497369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775545" y="2687983"/>
            <a:ext cx="276316" cy="757583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41" name="Object 21"/>
          <p:cNvGraphicFramePr>
            <a:graphicFrameLocks noChangeAspect="1"/>
          </p:cNvGraphicFramePr>
          <p:nvPr/>
        </p:nvGraphicFramePr>
        <p:xfrm>
          <a:off x="1775545" y="3445565"/>
          <a:ext cx="379935" cy="315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4" name="Equation" r:id="rId12" imgW="139680" imgH="203040" progId="Equation.DSMT4">
                  <p:embed/>
                </p:oleObj>
              </mc:Choice>
              <mc:Fallback>
                <p:oleObj name="Equation" r:id="rId12" imgW="13968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5545" y="3445565"/>
                        <a:ext cx="379935" cy="3156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2" name="Object 22"/>
          <p:cNvGraphicFramePr>
            <a:graphicFrameLocks noChangeAspect="1"/>
          </p:cNvGraphicFramePr>
          <p:nvPr/>
        </p:nvGraphicFramePr>
        <p:xfrm>
          <a:off x="2497422" y="1984513"/>
          <a:ext cx="379935" cy="375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5" name="Equation" r:id="rId14" imgW="139680" imgH="241200" progId="Equation.DSMT4">
                  <p:embed/>
                </p:oleObj>
              </mc:Choice>
              <mc:Fallback>
                <p:oleObj name="Equation" r:id="rId14" imgW="13968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422" y="1984513"/>
                        <a:ext cx="379935" cy="3754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3" name="Object 23"/>
          <p:cNvGraphicFramePr>
            <a:graphicFrameLocks noChangeAspect="1"/>
          </p:cNvGraphicFramePr>
          <p:nvPr/>
        </p:nvGraphicFramePr>
        <p:xfrm>
          <a:off x="784261" y="1984513"/>
          <a:ext cx="483554" cy="315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6" name="Equation" r:id="rId16" imgW="177480" imgH="203040" progId="Equation.DSMT4">
                  <p:embed/>
                </p:oleObj>
              </mc:Choice>
              <mc:Fallback>
                <p:oleObj name="Equation" r:id="rId16" imgW="17748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61" y="1984513"/>
                        <a:ext cx="483554" cy="3156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5" name="Object 25"/>
          <p:cNvGraphicFramePr>
            <a:graphicFrameLocks noChangeAspect="1"/>
          </p:cNvGraphicFramePr>
          <p:nvPr/>
        </p:nvGraphicFramePr>
        <p:xfrm>
          <a:off x="4876800" y="0"/>
          <a:ext cx="3991054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7" name="Equation" r:id="rId18" imgW="1193760" imgH="507960" progId="Equation.DSMT4">
                  <p:embed/>
                </p:oleObj>
              </mc:Choice>
              <mc:Fallback>
                <p:oleObj name="Equation" r:id="rId18" imgW="1193760" imgH="5079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0"/>
                        <a:ext cx="3991054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8" name="Object 24"/>
          <p:cNvGraphicFramePr>
            <a:graphicFrameLocks noChangeAspect="1"/>
          </p:cNvGraphicFramePr>
          <p:nvPr/>
        </p:nvGraphicFramePr>
        <p:xfrm>
          <a:off x="5638800" y="1143000"/>
          <a:ext cx="2362200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8" name="Equation" r:id="rId20" imgW="1346040" imgH="736560" progId="Equation.DSMT4">
                  <p:embed/>
                </p:oleObj>
              </mc:Choice>
              <mc:Fallback>
                <p:oleObj name="Equation" r:id="rId20" imgW="1346040" imgH="73656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143000"/>
                        <a:ext cx="2362200" cy="1293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Straight Arrow Connector 38"/>
          <p:cNvCxnSpPr/>
          <p:nvPr/>
        </p:nvCxnSpPr>
        <p:spPr>
          <a:xfrm flipV="1">
            <a:off x="1752600" y="838200"/>
            <a:ext cx="1143000" cy="1828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813" name="Object 21"/>
          <p:cNvGraphicFramePr>
            <a:graphicFrameLocks noChangeAspect="1"/>
          </p:cNvGraphicFramePr>
          <p:nvPr/>
        </p:nvGraphicFramePr>
        <p:xfrm>
          <a:off x="2854325" y="1179513"/>
          <a:ext cx="331788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9" name="Equation" r:id="rId22" imgW="152280" imgH="164880" progId="Equation.DSMT4">
                  <p:embed/>
                </p:oleObj>
              </mc:Choice>
              <mc:Fallback>
                <p:oleObj name="Equation" r:id="rId22" imgW="152280" imgH="1648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4325" y="1179513"/>
                        <a:ext cx="331788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/>
        </p:nvGraphicFramePr>
        <p:xfrm>
          <a:off x="2057400" y="304800"/>
          <a:ext cx="914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20" name="Equation" r:id="rId24" imgW="507960" imgH="253800" progId="Equation.DSMT4">
                  <p:embed/>
                </p:oleObj>
              </mc:Choice>
              <mc:Fallback>
                <p:oleObj name="Equation" r:id="rId24" imgW="507960" imgH="2538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04800"/>
                        <a:ext cx="914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5" name="Object 23"/>
          <p:cNvGraphicFramePr>
            <a:graphicFrameLocks noChangeAspect="1"/>
          </p:cNvGraphicFramePr>
          <p:nvPr/>
        </p:nvGraphicFramePr>
        <p:xfrm>
          <a:off x="3048000" y="609600"/>
          <a:ext cx="1143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21" name="Equation" r:id="rId26" imgW="634680" imgH="253800" progId="Equation.DSMT4">
                  <p:embed/>
                </p:oleObj>
              </mc:Choice>
              <mc:Fallback>
                <p:oleObj name="Equation" r:id="rId26" imgW="634680" imgH="2538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609600"/>
                        <a:ext cx="1143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6" name="Object 24"/>
          <p:cNvGraphicFramePr>
            <a:graphicFrameLocks noChangeAspect="1"/>
          </p:cNvGraphicFramePr>
          <p:nvPr/>
        </p:nvGraphicFramePr>
        <p:xfrm>
          <a:off x="4800600" y="2667000"/>
          <a:ext cx="3530600" cy="233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22" name="Equation" r:id="rId28" imgW="1765080" imgH="1168200" progId="Equation.DSMT4">
                  <p:embed/>
                </p:oleObj>
              </mc:Choice>
              <mc:Fallback>
                <p:oleObj name="Equation" r:id="rId28" imgW="1765080" imgH="11682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667000"/>
                        <a:ext cx="3530600" cy="233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7" name="Object 25"/>
          <p:cNvGraphicFramePr>
            <a:graphicFrameLocks noChangeAspect="1"/>
          </p:cNvGraphicFramePr>
          <p:nvPr/>
        </p:nvGraphicFramePr>
        <p:xfrm>
          <a:off x="381000" y="4521200"/>
          <a:ext cx="3530600" cy="233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23" name="Equation" r:id="rId30" imgW="1765080" imgH="1168200" progId="Equation.DSMT4">
                  <p:embed/>
                </p:oleObj>
              </mc:Choice>
              <mc:Fallback>
                <p:oleObj name="Equation" r:id="rId30" imgW="1765080" imgH="11682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21200"/>
                        <a:ext cx="3530600" cy="233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Arrow Connector 18"/>
          <p:cNvCxnSpPr/>
          <p:nvPr/>
        </p:nvCxnSpPr>
        <p:spPr>
          <a:xfrm flipV="1">
            <a:off x="1775545" y="1822174"/>
            <a:ext cx="0" cy="86580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V="1">
            <a:off x="2217651" y="2245877"/>
            <a:ext cx="0" cy="8842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1167649" y="2687983"/>
            <a:ext cx="607896" cy="59524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946596" y="2904435"/>
          <a:ext cx="276316" cy="315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4" name="Equation" r:id="rId4" imgW="101520" imgH="203040" progId="Equation.DSMT4">
                  <p:embed/>
                </p:oleObj>
              </mc:Choice>
              <mc:Fallback>
                <p:oleObj name="Equation" r:id="rId4" imgW="10152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596" y="2904435"/>
                        <a:ext cx="276316" cy="3156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2659757" y="2687983"/>
          <a:ext cx="276316" cy="375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5" name="Equation" r:id="rId6" imgW="101520" imgH="241200" progId="Equation.DSMT4">
                  <p:embed/>
                </p:oleObj>
              </mc:Choice>
              <mc:Fallback>
                <p:oleObj name="Equation" r:id="rId6" imgW="10152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9757" y="2687983"/>
                        <a:ext cx="276316" cy="3754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1830808" y="1443383"/>
          <a:ext cx="379935" cy="315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6" name="Equation" r:id="rId8" imgW="139680" imgH="203040" progId="Equation.DSMT4">
                  <p:embed/>
                </p:oleObj>
              </mc:Choice>
              <mc:Fallback>
                <p:oleObj name="Equation" r:id="rId8" imgW="13968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0808" y="1443383"/>
                        <a:ext cx="379935" cy="3156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2209800" y="1143000"/>
          <a:ext cx="248685" cy="270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7" name="Equation" r:id="rId10" imgW="114120" imgH="126720" progId="Equation.DSMT4">
                  <p:embed/>
                </p:oleObj>
              </mc:Choice>
              <mc:Fallback>
                <p:oleObj name="Equation" r:id="rId10" imgW="114120" imgH="126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143000"/>
                        <a:ext cx="248685" cy="2705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Arrow Connector 39"/>
          <p:cNvCxnSpPr/>
          <p:nvPr/>
        </p:nvCxnSpPr>
        <p:spPr>
          <a:xfrm flipV="1">
            <a:off x="1775545" y="2200965"/>
            <a:ext cx="663159" cy="487017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6200000" flipV="1">
            <a:off x="1202182" y="2114620"/>
            <a:ext cx="649357" cy="497369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775545" y="2687983"/>
            <a:ext cx="276316" cy="757583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41" name="Object 21"/>
          <p:cNvGraphicFramePr>
            <a:graphicFrameLocks noChangeAspect="1"/>
          </p:cNvGraphicFramePr>
          <p:nvPr/>
        </p:nvGraphicFramePr>
        <p:xfrm>
          <a:off x="1775545" y="3445565"/>
          <a:ext cx="379935" cy="315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8" name="Equation" r:id="rId12" imgW="139680" imgH="203040" progId="Equation.DSMT4">
                  <p:embed/>
                </p:oleObj>
              </mc:Choice>
              <mc:Fallback>
                <p:oleObj name="Equation" r:id="rId12" imgW="13968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5545" y="3445565"/>
                        <a:ext cx="379935" cy="3156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2" name="Object 22"/>
          <p:cNvGraphicFramePr>
            <a:graphicFrameLocks noChangeAspect="1"/>
          </p:cNvGraphicFramePr>
          <p:nvPr/>
        </p:nvGraphicFramePr>
        <p:xfrm>
          <a:off x="2497422" y="1984513"/>
          <a:ext cx="379935" cy="375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9" name="Equation" r:id="rId14" imgW="139680" imgH="241200" progId="Equation.DSMT4">
                  <p:embed/>
                </p:oleObj>
              </mc:Choice>
              <mc:Fallback>
                <p:oleObj name="Equation" r:id="rId14" imgW="13968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422" y="1984513"/>
                        <a:ext cx="379935" cy="3754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3" name="Object 23"/>
          <p:cNvGraphicFramePr>
            <a:graphicFrameLocks noChangeAspect="1"/>
          </p:cNvGraphicFramePr>
          <p:nvPr/>
        </p:nvGraphicFramePr>
        <p:xfrm>
          <a:off x="784261" y="1984513"/>
          <a:ext cx="483554" cy="315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40" name="Equation" r:id="rId16" imgW="177480" imgH="203040" progId="Equation.DSMT4">
                  <p:embed/>
                </p:oleObj>
              </mc:Choice>
              <mc:Fallback>
                <p:oleObj name="Equation" r:id="rId16" imgW="17748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61" y="1984513"/>
                        <a:ext cx="483554" cy="3156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5" name="Object 25"/>
          <p:cNvGraphicFramePr>
            <a:graphicFrameLocks noChangeAspect="1"/>
          </p:cNvGraphicFramePr>
          <p:nvPr/>
        </p:nvGraphicFramePr>
        <p:xfrm>
          <a:off x="4876800" y="0"/>
          <a:ext cx="3991054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41" name="Equation" r:id="rId18" imgW="1193760" imgH="507960" progId="Equation.DSMT4">
                  <p:embed/>
                </p:oleObj>
              </mc:Choice>
              <mc:Fallback>
                <p:oleObj name="Equation" r:id="rId18" imgW="1193760" imgH="5079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0"/>
                        <a:ext cx="3991054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Straight Arrow Connector 38"/>
          <p:cNvCxnSpPr/>
          <p:nvPr/>
        </p:nvCxnSpPr>
        <p:spPr>
          <a:xfrm flipV="1">
            <a:off x="1752600" y="838200"/>
            <a:ext cx="1143000" cy="1828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813" name="Object 21"/>
          <p:cNvGraphicFramePr>
            <a:graphicFrameLocks noChangeAspect="1"/>
          </p:cNvGraphicFramePr>
          <p:nvPr/>
        </p:nvGraphicFramePr>
        <p:xfrm>
          <a:off x="2854325" y="1179513"/>
          <a:ext cx="331788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42" name="Equation" r:id="rId20" imgW="152280" imgH="164880" progId="Equation.DSMT4">
                  <p:embed/>
                </p:oleObj>
              </mc:Choice>
              <mc:Fallback>
                <p:oleObj name="Equation" r:id="rId20" imgW="152280" imgH="1648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4325" y="1179513"/>
                        <a:ext cx="331788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/>
        </p:nvGraphicFramePr>
        <p:xfrm>
          <a:off x="2057400" y="304800"/>
          <a:ext cx="914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43" name="Equation" r:id="rId22" imgW="507960" imgH="253800" progId="Equation.DSMT4">
                  <p:embed/>
                </p:oleObj>
              </mc:Choice>
              <mc:Fallback>
                <p:oleObj name="Equation" r:id="rId22" imgW="507960" imgH="2538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04800"/>
                        <a:ext cx="914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5" name="Object 23"/>
          <p:cNvGraphicFramePr>
            <a:graphicFrameLocks noChangeAspect="1"/>
          </p:cNvGraphicFramePr>
          <p:nvPr/>
        </p:nvGraphicFramePr>
        <p:xfrm>
          <a:off x="3048000" y="609600"/>
          <a:ext cx="1143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44" name="Equation" r:id="rId24" imgW="634680" imgH="253800" progId="Equation.DSMT4">
                  <p:embed/>
                </p:oleObj>
              </mc:Choice>
              <mc:Fallback>
                <p:oleObj name="Equation" r:id="rId24" imgW="634680" imgH="2538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609600"/>
                        <a:ext cx="1143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6" name="Object 24"/>
          <p:cNvGraphicFramePr>
            <a:graphicFrameLocks noChangeAspect="1"/>
          </p:cNvGraphicFramePr>
          <p:nvPr/>
        </p:nvGraphicFramePr>
        <p:xfrm>
          <a:off x="4953000" y="1524000"/>
          <a:ext cx="35306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45" name="Equation" r:id="rId26" imgW="1765080" imgH="1358640" progId="Equation.DSMT4">
                  <p:embed/>
                </p:oleObj>
              </mc:Choice>
              <mc:Fallback>
                <p:oleObj name="Equation" r:id="rId26" imgW="1765080" imgH="13586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524000"/>
                        <a:ext cx="3530600" cy="271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7" name="Object 25"/>
          <p:cNvGraphicFramePr>
            <a:graphicFrameLocks noChangeAspect="1"/>
          </p:cNvGraphicFramePr>
          <p:nvPr/>
        </p:nvGraphicFramePr>
        <p:xfrm>
          <a:off x="381000" y="3683000"/>
          <a:ext cx="35306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46" name="Equation" r:id="rId28" imgW="1765080" imgH="1371600" progId="Equation.DSMT4">
                  <p:embed/>
                </p:oleObj>
              </mc:Choice>
              <mc:Fallback>
                <p:oleObj name="Equation" r:id="rId28" imgW="1765080" imgH="13716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683000"/>
                        <a:ext cx="3530600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4715643" y="4800600"/>
          <a:ext cx="4428357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47" name="Equation" r:id="rId30" imgW="2717640" imgH="1168200" progId="Equation.DSMT4">
                  <p:embed/>
                </p:oleObj>
              </mc:Choice>
              <mc:Fallback>
                <p:oleObj name="Equation" r:id="rId30" imgW="2717640" imgH="11682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5643" y="4800600"/>
                        <a:ext cx="4428357" cy="190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Cartesianas 3D a Esféricas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743200" y="3657600"/>
            <a:ext cx="5486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743200" y="0"/>
            <a:ext cx="0" cy="3657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743200" y="2286000"/>
            <a:ext cx="2743200" cy="1371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0" y="6172200"/>
          <a:ext cx="381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" name="Equation" r:id="rId3" imgW="126720" imgH="139680" progId="Equation.DSMT4">
                  <p:embed/>
                </p:oleObj>
              </mc:Choice>
              <mc:Fallback>
                <p:oleObj name="Equation" r:id="rId3" imgW="12672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72200"/>
                        <a:ext cx="3810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382000" y="3505200"/>
          <a:ext cx="419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5" name="Equation" r:id="rId5" imgW="139680" imgH="164880" progId="Equation.DSMT4">
                  <p:embed/>
                </p:oleObj>
              </mc:Choice>
              <mc:Fallback>
                <p:oleObj name="Equation" r:id="rId5" imgW="139680" imgH="164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3505200"/>
                        <a:ext cx="4191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810000" y="2438400"/>
          <a:ext cx="342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6" name="Equation" r:id="rId7" imgW="114120" imgH="126720" progId="Equation.DSMT4">
                  <p:embed/>
                </p:oleObj>
              </mc:Choice>
              <mc:Fallback>
                <p:oleObj name="Equation" r:id="rId7" imgW="114120" imgH="126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438400"/>
                        <a:ext cx="3429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Arc 15"/>
          <p:cNvSpPr/>
          <p:nvPr/>
        </p:nvSpPr>
        <p:spPr>
          <a:xfrm>
            <a:off x="1676400" y="2667000"/>
            <a:ext cx="1828800" cy="1600200"/>
          </a:xfrm>
          <a:prstGeom prst="arc">
            <a:avLst>
              <a:gd name="adj1" fmla="val 16982942"/>
              <a:gd name="adj2" fmla="val 20920403"/>
            </a:avLst>
          </a:prstGeom>
          <a:ln w="19050">
            <a:solidFill>
              <a:schemeClr val="accent3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590800" y="4343400"/>
          <a:ext cx="381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7" name="Equation" r:id="rId9" imgW="126720" imgH="177480" progId="Equation.DSMT4">
                  <p:embed/>
                </p:oleObj>
              </mc:Choice>
              <mc:Fallback>
                <p:oleObj name="Equation" r:id="rId9" imgW="12672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343400"/>
                        <a:ext cx="3810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2743200" y="3657600"/>
            <a:ext cx="2743200" cy="205740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410200" y="1828800"/>
          <a:ext cx="11445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8" name="Equation" r:id="rId11" imgW="507960" imgH="203040" progId="Equation.DSMT4">
                  <p:embed/>
                </p:oleObj>
              </mc:Choice>
              <mc:Fallback>
                <p:oleObj name="Equation" r:id="rId11" imgW="50796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828800"/>
                        <a:ext cx="114458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flipH="1">
            <a:off x="228600" y="3657600"/>
            <a:ext cx="2514600" cy="2514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rc 28"/>
          <p:cNvSpPr/>
          <p:nvPr/>
        </p:nvSpPr>
        <p:spPr>
          <a:xfrm>
            <a:off x="2133600" y="3124200"/>
            <a:ext cx="1371600" cy="1219200"/>
          </a:xfrm>
          <a:prstGeom prst="arc">
            <a:avLst>
              <a:gd name="adj1" fmla="val 2131055"/>
              <a:gd name="adj2" fmla="val 8748919"/>
            </a:avLst>
          </a:prstGeom>
          <a:ln w="1905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3105150" y="2076450"/>
          <a:ext cx="419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9" name="Equation" r:id="rId13" imgW="139680" imgH="164880" progId="Equation.DSMT4">
                  <p:embed/>
                </p:oleObj>
              </mc:Choice>
              <mc:Fallback>
                <p:oleObj name="Equation" r:id="rId13" imgW="139680" imgH="1648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2076450"/>
                        <a:ext cx="4191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flipH="1">
            <a:off x="1828800" y="3657600"/>
            <a:ext cx="914400" cy="914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743200" y="2362200"/>
            <a:ext cx="0" cy="1295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V="1">
            <a:off x="3390900" y="3009900"/>
            <a:ext cx="0" cy="1295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5562600" y="5486400"/>
          <a:ext cx="11445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0" name="Equation" r:id="rId15" imgW="507960" imgH="203040" progId="Equation.DSMT4">
                  <p:embed/>
                </p:oleObj>
              </mc:Choice>
              <mc:Fallback>
                <p:oleObj name="Equation" r:id="rId15" imgW="50796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486400"/>
                        <a:ext cx="114458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1447800" y="3962400"/>
          <a:ext cx="381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1" name="Equation" r:id="rId17" imgW="101520" imgH="203040" progId="Equation.DSMT4">
                  <p:embed/>
                </p:oleObj>
              </mc:Choice>
              <mc:Fallback>
                <p:oleObj name="Equation" r:id="rId17" imgW="10152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962400"/>
                        <a:ext cx="3810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3962400" y="3657600"/>
          <a:ext cx="3810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2" name="Equation" r:id="rId19" imgW="101520" imgH="241200" progId="Equation.DSMT4">
                  <p:embed/>
                </p:oleObj>
              </mc:Choice>
              <mc:Fallback>
                <p:oleObj name="Equation" r:id="rId19" imgW="101520" imgH="2412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657600"/>
                        <a:ext cx="3810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2214563" y="2057399"/>
          <a:ext cx="5238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3" name="Equation" r:id="rId21" imgW="139680" imgH="203040" progId="Equation.DSMT4">
                  <p:embed/>
                </p:oleObj>
              </mc:Choice>
              <mc:Fallback>
                <p:oleObj name="Equation" r:id="rId21" imgW="139680" imgH="2030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2057399"/>
                        <a:ext cx="523875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/>
          <p:nvPr/>
        </p:nvCxnSpPr>
        <p:spPr>
          <a:xfrm flipV="1">
            <a:off x="5486400" y="2286000"/>
            <a:ext cx="0" cy="342900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5562600" y="4191000"/>
          <a:ext cx="2857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4" name="Equation" r:id="rId23" imgW="126720" imgH="126720" progId="Equation.DSMT4">
                  <p:embed/>
                </p:oleObj>
              </mc:Choice>
              <mc:Fallback>
                <p:oleObj name="Equation" r:id="rId23" imgW="126720" imgH="12672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191000"/>
                        <a:ext cx="285750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Arrow Connector 36"/>
          <p:cNvCxnSpPr/>
          <p:nvPr/>
        </p:nvCxnSpPr>
        <p:spPr>
          <a:xfrm>
            <a:off x="5181600" y="5029200"/>
            <a:ext cx="304800" cy="2286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5181600" y="5029200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Arc 38"/>
          <p:cNvSpPr/>
          <p:nvPr/>
        </p:nvSpPr>
        <p:spPr>
          <a:xfrm>
            <a:off x="3352800" y="2590800"/>
            <a:ext cx="1066800" cy="2133600"/>
          </a:xfrm>
          <a:prstGeom prst="arc">
            <a:avLst>
              <a:gd name="adj1" fmla="val 17841847"/>
              <a:gd name="adj2" fmla="val 4775335"/>
            </a:avLst>
          </a:prstGeom>
          <a:ln w="19050">
            <a:solidFill>
              <a:schemeClr val="accent3">
                <a:lumMod val="50000"/>
              </a:schemeClr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4419600" y="3048000"/>
          <a:ext cx="903684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5" name="Equation" r:id="rId25" imgW="419040" imgH="203040" progId="Equation.DSMT4">
                  <p:embed/>
                </p:oleObj>
              </mc:Choice>
              <mc:Fallback>
                <p:oleObj name="Equation" r:id="rId25" imgW="419040" imgH="2030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048000"/>
                        <a:ext cx="903684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2819400" y="6172200"/>
          <a:ext cx="1524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6" name="Equation" r:id="rId27" imgW="812520" imgH="203040" progId="Equation.DSMT4">
                  <p:embed/>
                </p:oleObj>
              </mc:Choice>
              <mc:Fallback>
                <p:oleObj name="Equation" r:id="rId27" imgW="812520" imgH="2030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6172200"/>
                        <a:ext cx="1524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Freeform 42"/>
          <p:cNvSpPr/>
          <p:nvPr/>
        </p:nvSpPr>
        <p:spPr>
          <a:xfrm>
            <a:off x="3537857" y="4953000"/>
            <a:ext cx="903514" cy="1175657"/>
          </a:xfrm>
          <a:custGeom>
            <a:avLst/>
            <a:gdLst>
              <a:gd name="connsiteX0" fmla="*/ 0 w 903514"/>
              <a:gd name="connsiteY0" fmla="*/ 1175657 h 1175657"/>
              <a:gd name="connsiteX1" fmla="*/ 402772 w 903514"/>
              <a:gd name="connsiteY1" fmla="*/ 457200 h 1175657"/>
              <a:gd name="connsiteX2" fmla="*/ 794657 w 903514"/>
              <a:gd name="connsiteY2" fmla="*/ 315686 h 1175657"/>
              <a:gd name="connsiteX3" fmla="*/ 903514 w 903514"/>
              <a:gd name="connsiteY3" fmla="*/ 0 h 1175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3514" h="1175657">
                <a:moveTo>
                  <a:pt x="0" y="1175657"/>
                </a:moveTo>
                <a:cubicBezTo>
                  <a:pt x="135164" y="888093"/>
                  <a:pt x="270329" y="600529"/>
                  <a:pt x="402772" y="457200"/>
                </a:cubicBezTo>
                <a:cubicBezTo>
                  <a:pt x="535215" y="313872"/>
                  <a:pt x="711200" y="391886"/>
                  <a:pt x="794657" y="315686"/>
                </a:cubicBezTo>
                <a:cubicBezTo>
                  <a:pt x="878114" y="239486"/>
                  <a:pt x="890814" y="119743"/>
                  <a:pt x="903514" y="0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495" name="Object 15"/>
          <p:cNvGraphicFramePr>
            <a:graphicFrameLocks noChangeAspect="1"/>
          </p:cNvGraphicFramePr>
          <p:nvPr/>
        </p:nvGraphicFramePr>
        <p:xfrm>
          <a:off x="4343400" y="6172200"/>
          <a:ext cx="41671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7" name="Equation" r:id="rId29" imgW="2222280" imgH="203040" progId="Equation.DSMT4">
                  <p:embed/>
                </p:oleObj>
              </mc:Choice>
              <mc:Fallback>
                <p:oleObj name="Equation" r:id="rId29" imgW="2222280" imgH="2030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6172200"/>
                        <a:ext cx="4167188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/>
        </p:nvGraphicFramePr>
        <p:xfrm>
          <a:off x="6096000" y="2514600"/>
          <a:ext cx="11811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8" name="Equation" r:id="rId31" imgW="787320" imgH="203040" progId="Equation.DSMT4">
                  <p:embed/>
                </p:oleObj>
              </mc:Choice>
              <mc:Fallback>
                <p:oleObj name="Equation" r:id="rId31" imgW="787320" imgH="20304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514600"/>
                        <a:ext cx="11811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Freeform 44"/>
          <p:cNvSpPr/>
          <p:nvPr/>
        </p:nvSpPr>
        <p:spPr>
          <a:xfrm>
            <a:off x="5497286" y="2579914"/>
            <a:ext cx="598714" cy="239486"/>
          </a:xfrm>
          <a:custGeom>
            <a:avLst/>
            <a:gdLst>
              <a:gd name="connsiteX0" fmla="*/ 522514 w 522514"/>
              <a:gd name="connsiteY0" fmla="*/ 97972 h 217715"/>
              <a:gd name="connsiteX1" fmla="*/ 250371 w 522514"/>
              <a:gd name="connsiteY1" fmla="*/ 10886 h 217715"/>
              <a:gd name="connsiteX2" fmla="*/ 152400 w 522514"/>
              <a:gd name="connsiteY2" fmla="*/ 163286 h 217715"/>
              <a:gd name="connsiteX3" fmla="*/ 0 w 522514"/>
              <a:gd name="connsiteY3" fmla="*/ 217715 h 2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514" h="217715">
                <a:moveTo>
                  <a:pt x="522514" y="97972"/>
                </a:moveTo>
                <a:cubicBezTo>
                  <a:pt x="417285" y="48986"/>
                  <a:pt x="312056" y="0"/>
                  <a:pt x="250371" y="10886"/>
                </a:cubicBezTo>
                <a:cubicBezTo>
                  <a:pt x="188686" y="21772"/>
                  <a:pt x="194128" y="128815"/>
                  <a:pt x="152400" y="163286"/>
                </a:cubicBezTo>
                <a:cubicBezTo>
                  <a:pt x="110672" y="197757"/>
                  <a:pt x="55336" y="207736"/>
                  <a:pt x="0" y="217715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497" name="Object 17"/>
          <p:cNvGraphicFramePr>
            <a:graphicFrameLocks noChangeAspect="1"/>
          </p:cNvGraphicFramePr>
          <p:nvPr/>
        </p:nvGraphicFramePr>
        <p:xfrm>
          <a:off x="5791200" y="2971800"/>
          <a:ext cx="3352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9" name="Equation" r:id="rId33" imgW="2234880" imgH="203040" progId="Equation.DSMT4">
                  <p:embed/>
                </p:oleObj>
              </mc:Choice>
              <mc:Fallback>
                <p:oleObj name="Equation" r:id="rId33" imgW="2234880" imgH="20304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971800"/>
                        <a:ext cx="33528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8" name="Object 18"/>
          <p:cNvGraphicFramePr>
            <a:graphicFrameLocks noChangeAspect="1"/>
          </p:cNvGraphicFramePr>
          <p:nvPr/>
        </p:nvGraphicFramePr>
        <p:xfrm>
          <a:off x="2228850" y="57150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0" name="Equation" r:id="rId35" imgW="126720" imgH="126720" progId="Equation.DSMT4">
                  <p:embed/>
                </p:oleObj>
              </mc:Choice>
              <mc:Fallback>
                <p:oleObj name="Equation" r:id="rId35" imgW="126720" imgH="12672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8850" y="57150"/>
                        <a:ext cx="381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9" grpId="0" animBg="1"/>
      <p:bldP spid="43" grpId="0" animBg="1"/>
      <p:bldP spid="4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743200" y="3657600"/>
            <a:ext cx="5486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743200" y="0"/>
            <a:ext cx="0" cy="3657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743200" y="2286000"/>
            <a:ext cx="2743200" cy="1371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0" y="6172200"/>
          <a:ext cx="381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name="Equation" r:id="rId3" imgW="126720" imgH="139680" progId="Equation.DSMT4">
                  <p:embed/>
                </p:oleObj>
              </mc:Choice>
              <mc:Fallback>
                <p:oleObj name="Equation" r:id="rId3" imgW="12672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72200"/>
                        <a:ext cx="3810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382000" y="3429000"/>
          <a:ext cx="419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Equation" r:id="rId5" imgW="139680" imgH="164880" progId="Equation.DSMT4">
                  <p:embed/>
                </p:oleObj>
              </mc:Choice>
              <mc:Fallback>
                <p:oleObj name="Equation" r:id="rId5" imgW="139680" imgH="164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3429000"/>
                        <a:ext cx="4191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495800" y="1905000"/>
          <a:ext cx="342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4" name="Equation" r:id="rId7" imgW="114120" imgH="126720" progId="Equation.DSMT4">
                  <p:embed/>
                </p:oleObj>
              </mc:Choice>
              <mc:Fallback>
                <p:oleObj name="Equation" r:id="rId7" imgW="114120" imgH="126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905000"/>
                        <a:ext cx="3429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Arc 15"/>
          <p:cNvSpPr/>
          <p:nvPr/>
        </p:nvSpPr>
        <p:spPr>
          <a:xfrm>
            <a:off x="1676400" y="2667000"/>
            <a:ext cx="1828800" cy="1600200"/>
          </a:xfrm>
          <a:prstGeom prst="arc">
            <a:avLst>
              <a:gd name="adj1" fmla="val 16982942"/>
              <a:gd name="adj2" fmla="val 20920403"/>
            </a:avLst>
          </a:prstGeom>
          <a:ln w="19050">
            <a:solidFill>
              <a:schemeClr val="accent3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514600" y="4419600"/>
          <a:ext cx="381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5" name="Equation" r:id="rId9" imgW="126720" imgH="177480" progId="Equation.DSMT4">
                  <p:embed/>
                </p:oleObj>
              </mc:Choice>
              <mc:Fallback>
                <p:oleObj name="Equation" r:id="rId9" imgW="12672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419600"/>
                        <a:ext cx="3810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2743200" y="3657600"/>
            <a:ext cx="2743200" cy="205740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486400" y="2286000"/>
            <a:ext cx="0" cy="342900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638800" y="1752600"/>
          <a:ext cx="11445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Equation" r:id="rId11" imgW="507960" imgH="203040" progId="Equation.DSMT4">
                  <p:embed/>
                </p:oleObj>
              </mc:Choice>
              <mc:Fallback>
                <p:oleObj name="Equation" r:id="rId11" imgW="507960" imgH="203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752600"/>
                        <a:ext cx="114458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flipH="1">
            <a:off x="228600" y="3657600"/>
            <a:ext cx="2514600" cy="2514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743200" y="228600"/>
            <a:ext cx="2743200" cy="205740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3048000" y="2209800"/>
          <a:ext cx="419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7" name="Equation" r:id="rId13" imgW="139680" imgH="164880" progId="Equation.DSMT4">
                  <p:embed/>
                </p:oleObj>
              </mc:Choice>
              <mc:Fallback>
                <p:oleObj name="Equation" r:id="rId13" imgW="139680" imgH="1648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209800"/>
                        <a:ext cx="4191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flipH="1">
            <a:off x="1828800" y="3657600"/>
            <a:ext cx="914400" cy="914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743200" y="2362200"/>
            <a:ext cx="0" cy="1295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V="1">
            <a:off x="3390900" y="3009900"/>
            <a:ext cx="0" cy="1295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62000" y="5715000"/>
            <a:ext cx="4724400" cy="0"/>
          </a:xfrm>
          <a:prstGeom prst="straightConnector1">
            <a:avLst/>
          </a:prstGeom>
          <a:ln w="1905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685800" y="3657600"/>
            <a:ext cx="2057400" cy="2057400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2743200" y="228600"/>
            <a:ext cx="0" cy="342900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181600" y="5029200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181600" y="5029200"/>
            <a:ext cx="304800" cy="2286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743200" y="685800"/>
            <a:ext cx="304800" cy="2286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3048000" y="457200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1676401" y="1600201"/>
          <a:ext cx="914400" cy="339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8" name="Equation" r:id="rId15" imgW="444240" imgH="164880" progId="Equation.DSMT4">
                  <p:embed/>
                </p:oleObj>
              </mc:Choice>
              <mc:Fallback>
                <p:oleObj name="Equation" r:id="rId15" imgW="444240" imgH="1648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1" y="1600201"/>
                        <a:ext cx="914400" cy="3396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4114800" y="762000"/>
          <a:ext cx="971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Equation" r:id="rId17" imgW="431640" imgH="203040" progId="Equation.DSMT4">
                  <p:embed/>
                </p:oleObj>
              </mc:Choice>
              <mc:Fallback>
                <p:oleObj name="Equation" r:id="rId17" imgW="431640" imgH="2030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762000"/>
                        <a:ext cx="9715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Arc 36"/>
          <p:cNvSpPr/>
          <p:nvPr/>
        </p:nvSpPr>
        <p:spPr>
          <a:xfrm>
            <a:off x="2133600" y="3124200"/>
            <a:ext cx="1371600" cy="1219200"/>
          </a:xfrm>
          <a:prstGeom prst="arc">
            <a:avLst>
              <a:gd name="adj1" fmla="val 2131055"/>
              <a:gd name="adj2" fmla="val 8748919"/>
            </a:avLst>
          </a:prstGeom>
          <a:ln w="1905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2076450" y="57150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name="Equation" r:id="rId19" imgW="126720" imgH="126720" progId="Equation.DSMT4">
                  <p:embed/>
                </p:oleObj>
              </mc:Choice>
              <mc:Fallback>
                <p:oleObj name="Equation" r:id="rId19" imgW="126720" imgH="12672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57150"/>
                        <a:ext cx="381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743200" y="3657600"/>
            <a:ext cx="5486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743200" y="0"/>
            <a:ext cx="0" cy="3657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743200" y="2286000"/>
            <a:ext cx="2743200" cy="1371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0" y="6248400"/>
          <a:ext cx="381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6" name="Equation" r:id="rId3" imgW="126720" imgH="139680" progId="Equation.DSMT4">
                  <p:embed/>
                </p:oleObj>
              </mc:Choice>
              <mc:Fallback>
                <p:oleObj name="Equation" r:id="rId3" imgW="12672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248400"/>
                        <a:ext cx="3810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382000" y="3505200"/>
          <a:ext cx="419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7" name="Equation" r:id="rId5" imgW="139680" imgH="164880" progId="Equation.DSMT4">
                  <p:embed/>
                </p:oleObj>
              </mc:Choice>
              <mc:Fallback>
                <p:oleObj name="Equation" r:id="rId5" imgW="139680" imgH="164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3505200"/>
                        <a:ext cx="4191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495800" y="1905000"/>
          <a:ext cx="342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8" name="Equation" r:id="rId7" imgW="114120" imgH="126720" progId="Equation.DSMT4">
                  <p:embed/>
                </p:oleObj>
              </mc:Choice>
              <mc:Fallback>
                <p:oleObj name="Equation" r:id="rId7" imgW="114120" imgH="126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905000"/>
                        <a:ext cx="3429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Arc 15"/>
          <p:cNvSpPr/>
          <p:nvPr/>
        </p:nvSpPr>
        <p:spPr>
          <a:xfrm>
            <a:off x="1676400" y="2667000"/>
            <a:ext cx="1828800" cy="1600200"/>
          </a:xfrm>
          <a:prstGeom prst="arc">
            <a:avLst>
              <a:gd name="adj1" fmla="val 16982942"/>
              <a:gd name="adj2" fmla="val 20920403"/>
            </a:avLst>
          </a:prstGeom>
          <a:ln w="19050">
            <a:solidFill>
              <a:schemeClr val="accent3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667000" y="4419600"/>
          <a:ext cx="381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9" name="Equation" r:id="rId9" imgW="126720" imgH="177480" progId="Equation.DSMT4">
                  <p:embed/>
                </p:oleObj>
              </mc:Choice>
              <mc:Fallback>
                <p:oleObj name="Equation" r:id="rId9" imgW="12672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419600"/>
                        <a:ext cx="3810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2743200" y="3657600"/>
            <a:ext cx="2743200" cy="205740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486400" y="2286000"/>
            <a:ext cx="0" cy="342900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638800" y="1752600"/>
          <a:ext cx="11445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0" name="Equation" r:id="rId11" imgW="507960" imgH="203040" progId="Equation.DSMT4">
                  <p:embed/>
                </p:oleObj>
              </mc:Choice>
              <mc:Fallback>
                <p:oleObj name="Equation" r:id="rId11" imgW="50796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752600"/>
                        <a:ext cx="114458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flipH="1">
            <a:off x="228600" y="3657600"/>
            <a:ext cx="2514600" cy="2514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3124200" y="2286000"/>
          <a:ext cx="419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1" name="Equation" r:id="rId13" imgW="139680" imgH="164880" progId="Equation.DSMT4">
                  <p:embed/>
                </p:oleObj>
              </mc:Choice>
              <mc:Fallback>
                <p:oleObj name="Equation" r:id="rId13" imgW="139680" imgH="1648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286000"/>
                        <a:ext cx="4191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flipH="1">
            <a:off x="1828800" y="3657600"/>
            <a:ext cx="914400" cy="914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743200" y="2362200"/>
            <a:ext cx="0" cy="1295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V="1">
            <a:off x="3390900" y="3009900"/>
            <a:ext cx="0" cy="1295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62000" y="5715000"/>
            <a:ext cx="4724400" cy="0"/>
          </a:xfrm>
          <a:prstGeom prst="straightConnector1">
            <a:avLst/>
          </a:prstGeom>
          <a:ln w="1905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685800" y="3657600"/>
            <a:ext cx="2057400" cy="2057400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181600" y="5029200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181600" y="5029200"/>
            <a:ext cx="304800" cy="2286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5638800" y="3886200"/>
          <a:ext cx="914400" cy="339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2" name="Equation" r:id="rId15" imgW="444240" imgH="164880" progId="Equation.DSMT4">
                  <p:embed/>
                </p:oleObj>
              </mc:Choice>
              <mc:Fallback>
                <p:oleObj name="Equation" r:id="rId15" imgW="444240" imgH="1648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886200"/>
                        <a:ext cx="914400" cy="3396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4038600" y="4114800"/>
          <a:ext cx="971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3" name="Equation" r:id="rId17" imgW="431640" imgH="203040" progId="Equation.DSMT4">
                  <p:embed/>
                </p:oleObj>
              </mc:Choice>
              <mc:Fallback>
                <p:oleObj name="Equation" r:id="rId17" imgW="43164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114800"/>
                        <a:ext cx="9715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Arc 36"/>
          <p:cNvSpPr/>
          <p:nvPr/>
        </p:nvSpPr>
        <p:spPr>
          <a:xfrm>
            <a:off x="2133600" y="3124200"/>
            <a:ext cx="1371600" cy="1219200"/>
          </a:xfrm>
          <a:prstGeom prst="arc">
            <a:avLst>
              <a:gd name="adj1" fmla="val 2131055"/>
              <a:gd name="adj2" fmla="val 8748919"/>
            </a:avLst>
          </a:prstGeom>
          <a:ln w="1905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3657600" y="1295400"/>
          <a:ext cx="2085109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4" name="Equation" r:id="rId19" imgW="1091880" imgH="279360" progId="Equation.DSMT4">
                  <p:embed/>
                </p:oleObj>
              </mc:Choice>
              <mc:Fallback>
                <p:oleObj name="Equation" r:id="rId19" imgW="1091880" imgH="27936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295400"/>
                        <a:ext cx="2085109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990600" y="1752600"/>
          <a:ext cx="149262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5" name="Equation" r:id="rId21" imgW="939600" imgH="431640" progId="Equation.DSMT4">
                  <p:embed/>
                </p:oleObj>
              </mc:Choice>
              <mc:Fallback>
                <p:oleObj name="Equation" r:id="rId21" imgW="939600" imgH="4316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752600"/>
                        <a:ext cx="149262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685800" y="3124200"/>
          <a:ext cx="149262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6" name="Equation" r:id="rId23" imgW="939600" imgH="431640" progId="Equation.DSMT4">
                  <p:embed/>
                </p:oleObj>
              </mc:Choice>
              <mc:Fallback>
                <p:oleObj name="Equation" r:id="rId23" imgW="939600" imgH="4316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124200"/>
                        <a:ext cx="149262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9" name="Object 15"/>
          <p:cNvGraphicFramePr>
            <a:graphicFrameLocks noChangeAspect="1"/>
          </p:cNvGraphicFramePr>
          <p:nvPr/>
        </p:nvGraphicFramePr>
        <p:xfrm>
          <a:off x="2228850" y="57150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7" name="Equation" r:id="rId25" imgW="126720" imgH="126720" progId="Equation.DSMT4">
                  <p:embed/>
                </p:oleObj>
              </mc:Choice>
              <mc:Fallback>
                <p:oleObj name="Equation" r:id="rId25" imgW="126720" imgH="12672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8850" y="57150"/>
                        <a:ext cx="381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0" name="Object 16"/>
          <p:cNvGraphicFramePr>
            <a:graphicFrameLocks noChangeAspect="1"/>
          </p:cNvGraphicFramePr>
          <p:nvPr/>
        </p:nvGraphicFramePr>
        <p:xfrm>
          <a:off x="6553200" y="3886200"/>
          <a:ext cx="496887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8" name="Equation" r:id="rId27" imgW="241200" imgH="126720" progId="Equation.DSMT4">
                  <p:embed/>
                </p:oleObj>
              </mc:Choice>
              <mc:Fallback>
                <p:oleObj name="Equation" r:id="rId27" imgW="241200" imgH="12672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886200"/>
                        <a:ext cx="496887" cy="261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Cartesianas</a:t>
            </a:r>
            <a:r>
              <a:rPr lang="en-US" dirty="0" smtClean="0"/>
              <a:t> 2D a </a:t>
            </a:r>
            <a:r>
              <a:rPr lang="en-US" dirty="0" err="1" smtClean="0"/>
              <a:t>Polares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743200" y="3657600"/>
            <a:ext cx="5486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743200" y="0"/>
            <a:ext cx="0" cy="3657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743200" y="2286000"/>
            <a:ext cx="2743200" cy="1371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0" y="6248400"/>
          <a:ext cx="381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5" name="Equation" r:id="rId3" imgW="126720" imgH="139680" progId="Equation.DSMT4">
                  <p:embed/>
                </p:oleObj>
              </mc:Choice>
              <mc:Fallback>
                <p:oleObj name="Equation" r:id="rId3" imgW="12672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248400"/>
                        <a:ext cx="3810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382000" y="3505200"/>
          <a:ext cx="419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6" name="Equation" r:id="rId5" imgW="139680" imgH="164880" progId="Equation.DSMT4">
                  <p:embed/>
                </p:oleObj>
              </mc:Choice>
              <mc:Fallback>
                <p:oleObj name="Equation" r:id="rId5" imgW="139680" imgH="164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3505200"/>
                        <a:ext cx="4191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953000" y="2667000"/>
          <a:ext cx="342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7" name="Equation" r:id="rId7" imgW="114120" imgH="126720" progId="Equation.DSMT4">
                  <p:embed/>
                </p:oleObj>
              </mc:Choice>
              <mc:Fallback>
                <p:oleObj name="Equation" r:id="rId7" imgW="114120" imgH="126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667000"/>
                        <a:ext cx="3429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Arc 15"/>
          <p:cNvSpPr/>
          <p:nvPr/>
        </p:nvSpPr>
        <p:spPr>
          <a:xfrm>
            <a:off x="1676400" y="2667000"/>
            <a:ext cx="1828800" cy="1600200"/>
          </a:xfrm>
          <a:prstGeom prst="arc">
            <a:avLst>
              <a:gd name="adj1" fmla="val 16982942"/>
              <a:gd name="adj2" fmla="val 20920403"/>
            </a:avLst>
          </a:prstGeom>
          <a:ln w="19050">
            <a:solidFill>
              <a:schemeClr val="accent3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667000" y="4419600"/>
          <a:ext cx="381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8" name="Equation" r:id="rId9" imgW="126720" imgH="177480" progId="Equation.DSMT4">
                  <p:embed/>
                </p:oleObj>
              </mc:Choice>
              <mc:Fallback>
                <p:oleObj name="Equation" r:id="rId9" imgW="12672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419600"/>
                        <a:ext cx="3810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2743200" y="3657600"/>
            <a:ext cx="2743200" cy="205740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486400" y="2286000"/>
            <a:ext cx="0" cy="342900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638800" y="1752600"/>
          <a:ext cx="11445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9" name="Equation" r:id="rId11" imgW="507960" imgH="203040" progId="Equation.DSMT4">
                  <p:embed/>
                </p:oleObj>
              </mc:Choice>
              <mc:Fallback>
                <p:oleObj name="Equation" r:id="rId11" imgW="50796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752600"/>
                        <a:ext cx="114458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flipH="1">
            <a:off x="228600" y="3657600"/>
            <a:ext cx="2514600" cy="2514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3124200" y="2286000"/>
          <a:ext cx="419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0" name="Equation" r:id="rId13" imgW="139680" imgH="164880" progId="Equation.DSMT4">
                  <p:embed/>
                </p:oleObj>
              </mc:Choice>
              <mc:Fallback>
                <p:oleObj name="Equation" r:id="rId13" imgW="139680" imgH="1648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286000"/>
                        <a:ext cx="4191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flipH="1">
            <a:off x="1828800" y="3657600"/>
            <a:ext cx="914400" cy="914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743200" y="2362200"/>
            <a:ext cx="0" cy="1295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V="1">
            <a:off x="3390900" y="3009900"/>
            <a:ext cx="0" cy="1295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62000" y="5715000"/>
            <a:ext cx="4724400" cy="0"/>
          </a:xfrm>
          <a:prstGeom prst="straightConnector1">
            <a:avLst/>
          </a:prstGeom>
          <a:ln w="1905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685800" y="3657600"/>
            <a:ext cx="2057400" cy="2057400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181600" y="5029200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181600" y="5029200"/>
            <a:ext cx="304800" cy="2286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5638800" y="3886200"/>
          <a:ext cx="914400" cy="339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1" name="Equation" r:id="rId15" imgW="444240" imgH="164880" progId="Equation.DSMT4">
                  <p:embed/>
                </p:oleObj>
              </mc:Choice>
              <mc:Fallback>
                <p:oleObj name="Equation" r:id="rId15" imgW="444240" imgH="1648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886200"/>
                        <a:ext cx="914400" cy="3396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4038600" y="4114800"/>
          <a:ext cx="971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2" name="Equation" r:id="rId17" imgW="431640" imgH="203040" progId="Equation.DSMT4">
                  <p:embed/>
                </p:oleObj>
              </mc:Choice>
              <mc:Fallback>
                <p:oleObj name="Equation" r:id="rId17" imgW="43164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114800"/>
                        <a:ext cx="9715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Arc 36"/>
          <p:cNvSpPr/>
          <p:nvPr/>
        </p:nvSpPr>
        <p:spPr>
          <a:xfrm>
            <a:off x="2133600" y="3124200"/>
            <a:ext cx="1371600" cy="1219200"/>
          </a:xfrm>
          <a:prstGeom prst="arc">
            <a:avLst>
              <a:gd name="adj1" fmla="val 2131055"/>
              <a:gd name="adj2" fmla="val 8748919"/>
            </a:avLst>
          </a:prstGeom>
          <a:ln w="1905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228600" y="4114800"/>
          <a:ext cx="14049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3" name="Equation" r:id="rId19" imgW="749160" imgH="203040" progId="Equation.DSMT4">
                  <p:embed/>
                </p:oleObj>
              </mc:Choice>
              <mc:Fallback>
                <p:oleObj name="Equation" r:id="rId19" imgW="749160" imgH="2030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114800"/>
                        <a:ext cx="1404938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2373313" y="6019800"/>
          <a:ext cx="13811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4" name="Equation" r:id="rId21" imgW="736560" imgH="203040" progId="Equation.DSMT4">
                  <p:embed/>
                </p:oleObj>
              </mc:Choice>
              <mc:Fallback>
                <p:oleObj name="Equation" r:id="rId21" imgW="736560" imgH="2030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3313" y="6019800"/>
                        <a:ext cx="138112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9" name="Object 15"/>
          <p:cNvGraphicFramePr>
            <a:graphicFrameLocks noChangeAspect="1"/>
          </p:cNvGraphicFramePr>
          <p:nvPr/>
        </p:nvGraphicFramePr>
        <p:xfrm>
          <a:off x="2228850" y="57150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5" name="Equation" r:id="rId23" imgW="126720" imgH="126720" progId="Equation.DSMT4">
                  <p:embed/>
                </p:oleObj>
              </mc:Choice>
              <mc:Fallback>
                <p:oleObj name="Equation" r:id="rId23" imgW="126720" imgH="12672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8850" y="57150"/>
                        <a:ext cx="381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6248400" y="4800600"/>
          <a:ext cx="21717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6" name="Equation" r:id="rId25" imgW="990360" imgH="660240" progId="Equation.DSMT4">
                  <p:embed/>
                </p:oleObj>
              </mc:Choice>
              <mc:Fallback>
                <p:oleObj name="Equation" r:id="rId25" imgW="990360" imgH="66024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800600"/>
                        <a:ext cx="217170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743200" y="3657600"/>
            <a:ext cx="5486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743200" y="0"/>
            <a:ext cx="0" cy="3657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743200" y="2286000"/>
            <a:ext cx="2743200" cy="1371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0" y="6172200"/>
          <a:ext cx="381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4" name="Equation" r:id="rId3" imgW="126720" imgH="139680" progId="Equation.DSMT4">
                  <p:embed/>
                </p:oleObj>
              </mc:Choice>
              <mc:Fallback>
                <p:oleObj name="Equation" r:id="rId3" imgW="12672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72200"/>
                        <a:ext cx="3810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382000" y="3429000"/>
          <a:ext cx="419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5" name="Equation" r:id="rId5" imgW="139680" imgH="164880" progId="Equation.DSMT4">
                  <p:embed/>
                </p:oleObj>
              </mc:Choice>
              <mc:Fallback>
                <p:oleObj name="Equation" r:id="rId5" imgW="139680" imgH="164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3429000"/>
                        <a:ext cx="4191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876800" y="2667000"/>
          <a:ext cx="342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6" name="Equation" r:id="rId7" imgW="114120" imgH="126720" progId="Equation.DSMT4">
                  <p:embed/>
                </p:oleObj>
              </mc:Choice>
              <mc:Fallback>
                <p:oleObj name="Equation" r:id="rId7" imgW="114120" imgH="126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667000"/>
                        <a:ext cx="3429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Arc 15"/>
          <p:cNvSpPr/>
          <p:nvPr/>
        </p:nvSpPr>
        <p:spPr>
          <a:xfrm>
            <a:off x="1676400" y="2667000"/>
            <a:ext cx="1828800" cy="1600200"/>
          </a:xfrm>
          <a:prstGeom prst="arc">
            <a:avLst>
              <a:gd name="adj1" fmla="val 16982942"/>
              <a:gd name="adj2" fmla="val 20920403"/>
            </a:avLst>
          </a:prstGeom>
          <a:ln w="19050">
            <a:solidFill>
              <a:schemeClr val="accent3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514600" y="4419600"/>
          <a:ext cx="381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7" name="Equation" r:id="rId9" imgW="126720" imgH="177480" progId="Equation.DSMT4">
                  <p:embed/>
                </p:oleObj>
              </mc:Choice>
              <mc:Fallback>
                <p:oleObj name="Equation" r:id="rId9" imgW="12672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419600"/>
                        <a:ext cx="3810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2743200" y="3657600"/>
            <a:ext cx="2743200" cy="205740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486400" y="2286000"/>
            <a:ext cx="0" cy="342900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638800" y="1752600"/>
          <a:ext cx="11445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8" name="Equation" r:id="rId11" imgW="507960" imgH="203040" progId="Equation.DSMT4">
                  <p:embed/>
                </p:oleObj>
              </mc:Choice>
              <mc:Fallback>
                <p:oleObj name="Equation" r:id="rId11" imgW="50796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752600"/>
                        <a:ext cx="114458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flipH="1">
            <a:off x="228600" y="3657600"/>
            <a:ext cx="2514600" cy="2514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743200" y="228600"/>
            <a:ext cx="2743200" cy="205740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3048000" y="2209800"/>
          <a:ext cx="419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9" name="Equation" r:id="rId13" imgW="139680" imgH="164880" progId="Equation.DSMT4">
                  <p:embed/>
                </p:oleObj>
              </mc:Choice>
              <mc:Fallback>
                <p:oleObj name="Equation" r:id="rId13" imgW="139680" imgH="1648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209800"/>
                        <a:ext cx="4191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flipH="1">
            <a:off x="1828800" y="3657600"/>
            <a:ext cx="914400" cy="914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743200" y="2362200"/>
            <a:ext cx="0" cy="1295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V="1">
            <a:off x="3390900" y="3009900"/>
            <a:ext cx="0" cy="1295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62000" y="5715000"/>
            <a:ext cx="4724400" cy="0"/>
          </a:xfrm>
          <a:prstGeom prst="straightConnector1">
            <a:avLst/>
          </a:prstGeom>
          <a:ln w="1905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685800" y="3657600"/>
            <a:ext cx="2057400" cy="2057400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2743200" y="228600"/>
            <a:ext cx="0" cy="342900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181600" y="5029200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181600" y="5029200"/>
            <a:ext cx="304800" cy="2286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743200" y="685800"/>
            <a:ext cx="304800" cy="2286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3048000" y="457200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1676401" y="1600201"/>
          <a:ext cx="914400" cy="339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0" name="Equation" r:id="rId15" imgW="444240" imgH="164880" progId="Equation.DSMT4">
                  <p:embed/>
                </p:oleObj>
              </mc:Choice>
              <mc:Fallback>
                <p:oleObj name="Equation" r:id="rId15" imgW="444240" imgH="1648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1" y="1600201"/>
                        <a:ext cx="914400" cy="3396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4114800" y="762000"/>
          <a:ext cx="971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1" name="Equation" r:id="rId17" imgW="431640" imgH="203040" progId="Equation.DSMT4">
                  <p:embed/>
                </p:oleObj>
              </mc:Choice>
              <mc:Fallback>
                <p:oleObj name="Equation" r:id="rId17" imgW="43164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762000"/>
                        <a:ext cx="9715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Arc 36"/>
          <p:cNvSpPr/>
          <p:nvPr/>
        </p:nvSpPr>
        <p:spPr>
          <a:xfrm>
            <a:off x="2133600" y="3124200"/>
            <a:ext cx="1371600" cy="1219200"/>
          </a:xfrm>
          <a:prstGeom prst="arc">
            <a:avLst>
              <a:gd name="adj1" fmla="val 2131055"/>
              <a:gd name="adj2" fmla="val 8748919"/>
            </a:avLst>
          </a:prstGeom>
          <a:ln w="1905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2076450" y="57150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2" name="Equation" r:id="rId19" imgW="126720" imgH="126720" progId="Equation.DSMT4">
                  <p:embed/>
                </p:oleObj>
              </mc:Choice>
              <mc:Fallback>
                <p:oleObj name="Equation" r:id="rId19" imgW="126720" imgH="12672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57150"/>
                        <a:ext cx="381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Straight Arrow Connector 38"/>
          <p:cNvCxnSpPr/>
          <p:nvPr/>
        </p:nvCxnSpPr>
        <p:spPr>
          <a:xfrm flipV="1">
            <a:off x="2743200" y="3048000"/>
            <a:ext cx="12192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228600" y="4114800"/>
          <a:ext cx="14049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3" name="Equation" r:id="rId21" imgW="749160" imgH="203040" progId="Equation.DSMT4">
                  <p:embed/>
                </p:oleObj>
              </mc:Choice>
              <mc:Fallback>
                <p:oleObj name="Equation" r:id="rId21" imgW="749160" imgH="2030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114800"/>
                        <a:ext cx="1404938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2373313" y="6019800"/>
          <a:ext cx="13811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4" name="Equation" r:id="rId23" imgW="736560" imgH="203040" progId="Equation.DSMT4">
                  <p:embed/>
                </p:oleObj>
              </mc:Choice>
              <mc:Fallback>
                <p:oleObj name="Equation" r:id="rId23" imgW="736560" imgH="2030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3313" y="6019800"/>
                        <a:ext cx="138112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5" name="Object 13"/>
          <p:cNvGraphicFramePr>
            <a:graphicFrameLocks noChangeAspect="1"/>
          </p:cNvGraphicFramePr>
          <p:nvPr/>
        </p:nvGraphicFramePr>
        <p:xfrm>
          <a:off x="5638800" y="3886200"/>
          <a:ext cx="9144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5" name="Equation" r:id="rId25" imgW="444240" imgH="164880" progId="Equation.DSMT4">
                  <p:embed/>
                </p:oleObj>
              </mc:Choice>
              <mc:Fallback>
                <p:oleObj name="Equation" r:id="rId25" imgW="444240" imgH="1648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886200"/>
                        <a:ext cx="914400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6" name="Object 14"/>
          <p:cNvGraphicFramePr>
            <a:graphicFrameLocks noChangeAspect="1"/>
          </p:cNvGraphicFramePr>
          <p:nvPr/>
        </p:nvGraphicFramePr>
        <p:xfrm>
          <a:off x="4419600" y="3200400"/>
          <a:ext cx="25717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6" name="Equation" r:id="rId26" imgW="139680" imgH="215640" progId="Equation.DSMT4">
                  <p:embed/>
                </p:oleObj>
              </mc:Choice>
              <mc:Fallback>
                <p:oleObj name="Equation" r:id="rId26" imgW="139680" imgH="2156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200400"/>
                        <a:ext cx="257175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7" name="Object 15"/>
          <p:cNvGraphicFramePr>
            <a:graphicFrameLocks noChangeAspect="1"/>
          </p:cNvGraphicFramePr>
          <p:nvPr/>
        </p:nvGraphicFramePr>
        <p:xfrm>
          <a:off x="4191000" y="2209800"/>
          <a:ext cx="228600" cy="388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7" name="Equation" r:id="rId28" imgW="126720" imgH="215640" progId="Equation.DSMT4">
                  <p:embed/>
                </p:oleObj>
              </mc:Choice>
              <mc:Fallback>
                <p:oleObj name="Equation" r:id="rId28" imgW="126720" imgH="2156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09800"/>
                        <a:ext cx="228600" cy="3886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8" name="Object 16"/>
          <p:cNvGraphicFramePr>
            <a:graphicFrameLocks noChangeAspect="1"/>
          </p:cNvGraphicFramePr>
          <p:nvPr/>
        </p:nvGraphicFramePr>
        <p:xfrm>
          <a:off x="2971800" y="3048000"/>
          <a:ext cx="228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8" name="Equation" r:id="rId30" imgW="114120" imgH="177480" progId="Equation.DSMT4">
                  <p:embed/>
                </p:oleObj>
              </mc:Choice>
              <mc:Fallback>
                <p:oleObj name="Equation" r:id="rId30" imgW="114120" imgH="177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048000"/>
                        <a:ext cx="2286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Arrow Connector 39"/>
          <p:cNvCxnSpPr/>
          <p:nvPr/>
        </p:nvCxnSpPr>
        <p:spPr>
          <a:xfrm rot="16200000" flipV="1">
            <a:off x="3657600" y="3352800"/>
            <a:ext cx="1219200" cy="60960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3962400" y="2133600"/>
            <a:ext cx="838200" cy="914400"/>
          </a:xfrm>
          <a:prstGeom prst="straightConnector1">
            <a:avLst/>
          </a:prstGeom>
          <a:ln w="2857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743200" y="3657600"/>
            <a:ext cx="5486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743200" y="0"/>
            <a:ext cx="0" cy="3657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0" y="6172200"/>
          <a:ext cx="381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8" name="Equation" r:id="rId3" imgW="126720" imgH="139680" progId="Equation.DSMT4">
                  <p:embed/>
                </p:oleObj>
              </mc:Choice>
              <mc:Fallback>
                <p:oleObj name="Equation" r:id="rId3" imgW="12672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72200"/>
                        <a:ext cx="3810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382000" y="3429000"/>
          <a:ext cx="419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9" name="Equation" r:id="rId5" imgW="139680" imgH="164880" progId="Equation.DSMT4">
                  <p:embed/>
                </p:oleObj>
              </mc:Choice>
              <mc:Fallback>
                <p:oleObj name="Equation" r:id="rId5" imgW="139680" imgH="164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3429000"/>
                        <a:ext cx="4191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Arc 15"/>
          <p:cNvSpPr/>
          <p:nvPr/>
        </p:nvSpPr>
        <p:spPr>
          <a:xfrm>
            <a:off x="1676400" y="2667000"/>
            <a:ext cx="1828800" cy="1600200"/>
          </a:xfrm>
          <a:prstGeom prst="arc">
            <a:avLst>
              <a:gd name="adj1" fmla="val 16982942"/>
              <a:gd name="adj2" fmla="val 20920403"/>
            </a:avLst>
          </a:prstGeom>
          <a:ln w="19050">
            <a:solidFill>
              <a:schemeClr val="accent3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514600" y="4572000"/>
          <a:ext cx="381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" name="Equation" r:id="rId7" imgW="126720" imgH="177480" progId="Equation.DSMT4">
                  <p:embed/>
                </p:oleObj>
              </mc:Choice>
              <mc:Fallback>
                <p:oleObj name="Equation" r:id="rId7" imgW="12672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572000"/>
                        <a:ext cx="3810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2743200" y="3657600"/>
            <a:ext cx="2743200" cy="205740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486400" y="2362200"/>
            <a:ext cx="0" cy="342900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28600" y="3657600"/>
            <a:ext cx="2514600" cy="2514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743200" y="228600"/>
            <a:ext cx="2743200" cy="205740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3581400" y="1752600"/>
          <a:ext cx="419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1" name="Equation" r:id="rId9" imgW="139680" imgH="164880" progId="Equation.DSMT4">
                  <p:embed/>
                </p:oleObj>
              </mc:Choice>
              <mc:Fallback>
                <p:oleObj name="Equation" r:id="rId9" imgW="139680" imgH="1648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752600"/>
                        <a:ext cx="4191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flipH="1">
            <a:off x="1828800" y="3657600"/>
            <a:ext cx="914400" cy="914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743200" y="2362200"/>
            <a:ext cx="0" cy="1295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V="1">
            <a:off x="3390900" y="3009900"/>
            <a:ext cx="0" cy="1295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62000" y="5715000"/>
            <a:ext cx="4724400" cy="0"/>
          </a:xfrm>
          <a:prstGeom prst="straightConnector1">
            <a:avLst/>
          </a:prstGeom>
          <a:ln w="1905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685800" y="3657600"/>
            <a:ext cx="2057400" cy="2057400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2743200" y="228600"/>
            <a:ext cx="0" cy="342900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181600" y="5029200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181600" y="5029200"/>
            <a:ext cx="304800" cy="2286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743200" y="685800"/>
            <a:ext cx="304800" cy="2286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3048000" y="457200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1766888" y="1600200"/>
          <a:ext cx="73183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2" name="Equation" r:id="rId11" imgW="355320" imgH="164880" progId="Equation.DSMT4">
                  <p:embed/>
                </p:oleObj>
              </mc:Choice>
              <mc:Fallback>
                <p:oleObj name="Equation" r:id="rId11" imgW="355320" imgH="1648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6888" y="1600200"/>
                        <a:ext cx="731837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4214813" y="762000"/>
          <a:ext cx="7715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3" name="Equation" r:id="rId13" imgW="342720" imgH="203040" progId="Equation.DSMT4">
                  <p:embed/>
                </p:oleObj>
              </mc:Choice>
              <mc:Fallback>
                <p:oleObj name="Equation" r:id="rId13" imgW="34272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3" y="762000"/>
                        <a:ext cx="7715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Arc 36"/>
          <p:cNvSpPr/>
          <p:nvPr/>
        </p:nvSpPr>
        <p:spPr>
          <a:xfrm>
            <a:off x="2133600" y="3276600"/>
            <a:ext cx="1371600" cy="1219200"/>
          </a:xfrm>
          <a:prstGeom prst="arc">
            <a:avLst>
              <a:gd name="adj1" fmla="val 3616554"/>
              <a:gd name="adj2" fmla="val 9135927"/>
            </a:avLst>
          </a:prstGeom>
          <a:ln w="1905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2076450" y="57150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4" name="Equation" r:id="rId15" imgW="126720" imgH="126720" progId="Equation.DSMT4">
                  <p:embed/>
                </p:oleObj>
              </mc:Choice>
              <mc:Fallback>
                <p:oleObj name="Equation" r:id="rId15" imgW="126720" imgH="12672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57150"/>
                        <a:ext cx="381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Straight Arrow Connector 38"/>
          <p:cNvCxnSpPr/>
          <p:nvPr/>
        </p:nvCxnSpPr>
        <p:spPr>
          <a:xfrm flipV="1">
            <a:off x="2743200" y="2286000"/>
            <a:ext cx="2743200" cy="1371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311150" y="4114800"/>
          <a:ext cx="12382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5" name="Equation" r:id="rId17" imgW="660240" imgH="203040" progId="Equation.DSMT4">
                  <p:embed/>
                </p:oleObj>
              </mc:Choice>
              <mc:Fallback>
                <p:oleObj name="Equation" r:id="rId17" imgW="660240" imgH="2030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" y="4114800"/>
                        <a:ext cx="12382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2455863" y="6019800"/>
          <a:ext cx="12144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6" name="Equation" r:id="rId19" imgW="647640" imgH="203040" progId="Equation.DSMT4">
                  <p:embed/>
                </p:oleObj>
              </mc:Choice>
              <mc:Fallback>
                <p:oleObj name="Equation" r:id="rId19" imgW="647640" imgH="2030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863" y="6019800"/>
                        <a:ext cx="121443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5" name="Object 13"/>
          <p:cNvGraphicFramePr>
            <a:graphicFrameLocks noChangeAspect="1"/>
          </p:cNvGraphicFramePr>
          <p:nvPr/>
        </p:nvGraphicFramePr>
        <p:xfrm>
          <a:off x="5730875" y="3886200"/>
          <a:ext cx="73025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7" name="Equation" r:id="rId21" imgW="355320" imgH="164880" progId="Equation.DSMT4">
                  <p:embed/>
                </p:oleObj>
              </mc:Choice>
              <mc:Fallback>
                <p:oleObj name="Equation" r:id="rId21" imgW="355320" imgH="1648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75" y="3886200"/>
                        <a:ext cx="730250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6" name="Object 14"/>
          <p:cNvGraphicFramePr>
            <a:graphicFrameLocks noChangeAspect="1"/>
          </p:cNvGraphicFramePr>
          <p:nvPr/>
        </p:nvGraphicFramePr>
        <p:xfrm>
          <a:off x="6324600" y="3124200"/>
          <a:ext cx="25717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8" name="Equation" r:id="rId23" imgW="139680" imgH="215640" progId="Equation.DSMT4">
                  <p:embed/>
                </p:oleObj>
              </mc:Choice>
              <mc:Fallback>
                <p:oleObj name="Equation" r:id="rId23" imgW="139680" imgH="2156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124200"/>
                        <a:ext cx="257175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7" name="Object 15"/>
          <p:cNvGraphicFramePr>
            <a:graphicFrameLocks noChangeAspect="1"/>
          </p:cNvGraphicFramePr>
          <p:nvPr/>
        </p:nvGraphicFramePr>
        <p:xfrm>
          <a:off x="5943600" y="762000"/>
          <a:ext cx="228600" cy="388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9" name="Equation" r:id="rId25" imgW="126720" imgH="215640" progId="Equation.DSMT4">
                  <p:embed/>
                </p:oleObj>
              </mc:Choice>
              <mc:Fallback>
                <p:oleObj name="Equation" r:id="rId25" imgW="126720" imgH="2156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762000"/>
                        <a:ext cx="228600" cy="3886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8" name="Object 16"/>
          <p:cNvGraphicFramePr>
            <a:graphicFrameLocks noChangeAspect="1"/>
          </p:cNvGraphicFramePr>
          <p:nvPr/>
        </p:nvGraphicFramePr>
        <p:xfrm>
          <a:off x="4343400" y="2286000"/>
          <a:ext cx="228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0" name="Equation" r:id="rId27" imgW="114120" imgH="177480" progId="Equation.DSMT4">
                  <p:embed/>
                </p:oleObj>
              </mc:Choice>
              <mc:Fallback>
                <p:oleObj name="Equation" r:id="rId27" imgW="114120" imgH="177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286000"/>
                        <a:ext cx="2286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Arrow Connector 39"/>
          <p:cNvCxnSpPr/>
          <p:nvPr/>
        </p:nvCxnSpPr>
        <p:spPr>
          <a:xfrm rot="16200000" flipV="1">
            <a:off x="5181600" y="2590800"/>
            <a:ext cx="1219200" cy="60960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6200000" flipV="1">
            <a:off x="2438400" y="3962400"/>
            <a:ext cx="1219200" cy="60960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Arc 62"/>
          <p:cNvSpPr/>
          <p:nvPr/>
        </p:nvSpPr>
        <p:spPr>
          <a:xfrm rot="5400000">
            <a:off x="1638300" y="2400300"/>
            <a:ext cx="1828800" cy="1600200"/>
          </a:xfrm>
          <a:prstGeom prst="arc">
            <a:avLst>
              <a:gd name="adj1" fmla="val 19407917"/>
              <a:gd name="adj2" fmla="val 20201446"/>
            </a:avLst>
          </a:prstGeom>
          <a:ln w="19050">
            <a:solidFill>
              <a:schemeClr val="accent3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665" name="Object 17"/>
          <p:cNvGraphicFramePr>
            <a:graphicFrameLocks noChangeAspect="1"/>
          </p:cNvGraphicFramePr>
          <p:nvPr/>
        </p:nvGraphicFramePr>
        <p:xfrm>
          <a:off x="3810000" y="3962400"/>
          <a:ext cx="419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1" name="Equation" r:id="rId29" imgW="139680" imgH="164880" progId="Equation.DSMT4">
                  <p:embed/>
                </p:oleObj>
              </mc:Choice>
              <mc:Fallback>
                <p:oleObj name="Equation" r:id="rId29" imgW="139680" imgH="16488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962400"/>
                        <a:ext cx="4191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7" name="Straight Arrow Connector 66"/>
          <p:cNvCxnSpPr/>
          <p:nvPr/>
        </p:nvCxnSpPr>
        <p:spPr>
          <a:xfrm flipV="1">
            <a:off x="3352800" y="4114801"/>
            <a:ext cx="1" cy="761999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2741141" y="3657600"/>
            <a:ext cx="611659" cy="45720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5486400" y="1371600"/>
            <a:ext cx="838200" cy="914400"/>
          </a:xfrm>
          <a:prstGeom prst="straightConnector1">
            <a:avLst/>
          </a:prstGeom>
          <a:ln w="2857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666" name="Object 18"/>
          <p:cNvGraphicFramePr>
            <a:graphicFrameLocks noChangeAspect="1"/>
          </p:cNvGraphicFramePr>
          <p:nvPr/>
        </p:nvGraphicFramePr>
        <p:xfrm>
          <a:off x="3276600" y="4953000"/>
          <a:ext cx="25717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2" name="Equation" r:id="rId30" imgW="139680" imgH="215640" progId="Equation.DSMT4">
                  <p:embed/>
                </p:oleObj>
              </mc:Choice>
              <mc:Fallback>
                <p:oleObj name="Equation" r:id="rId30" imgW="139680" imgH="21564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953000"/>
                        <a:ext cx="257175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73"/>
          <p:cNvGraphicFramePr>
            <a:graphicFrameLocks noChangeAspect="1"/>
          </p:cNvGraphicFramePr>
          <p:nvPr/>
        </p:nvGraphicFramePr>
        <p:xfrm>
          <a:off x="4572000" y="152400"/>
          <a:ext cx="428324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3" name="Equation" r:id="rId31" imgW="2260440" imgH="241200" progId="Equation.DSMT4">
                  <p:embed/>
                </p:oleObj>
              </mc:Choice>
              <mc:Fallback>
                <p:oleObj name="Equation" r:id="rId31" imgW="2260440" imgH="2412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52400"/>
                        <a:ext cx="428324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8" name="Object 20"/>
          <p:cNvGraphicFramePr>
            <a:graphicFrameLocks noChangeAspect="1"/>
          </p:cNvGraphicFramePr>
          <p:nvPr/>
        </p:nvGraphicFramePr>
        <p:xfrm>
          <a:off x="4537075" y="6172200"/>
          <a:ext cx="43545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4" name="Equation" r:id="rId33" imgW="2298600" imgH="241200" progId="Equation.DSMT4">
                  <p:embed/>
                </p:oleObj>
              </mc:Choice>
              <mc:Fallback>
                <p:oleObj name="Equation" r:id="rId33" imgW="2298600" imgH="2412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7075" y="6172200"/>
                        <a:ext cx="43545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5"/>
          <p:cNvSpPr/>
          <p:nvPr/>
        </p:nvSpPr>
        <p:spPr>
          <a:xfrm>
            <a:off x="3200400" y="3336324"/>
            <a:ext cx="786714" cy="626076"/>
          </a:xfrm>
          <a:custGeom>
            <a:avLst/>
            <a:gdLst>
              <a:gd name="connsiteX0" fmla="*/ 0 w 823784"/>
              <a:gd name="connsiteY0" fmla="*/ 543698 h 543698"/>
              <a:gd name="connsiteX1" fmla="*/ 205946 w 823784"/>
              <a:gd name="connsiteY1" fmla="*/ 222422 h 543698"/>
              <a:gd name="connsiteX2" fmla="*/ 683740 w 823784"/>
              <a:gd name="connsiteY2" fmla="*/ 123568 h 543698"/>
              <a:gd name="connsiteX3" fmla="*/ 823784 w 823784"/>
              <a:gd name="connsiteY3" fmla="*/ 0 h 543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784" h="543698">
                <a:moveTo>
                  <a:pt x="0" y="543698"/>
                </a:moveTo>
                <a:cubicBezTo>
                  <a:pt x="45994" y="418071"/>
                  <a:pt x="91989" y="292444"/>
                  <a:pt x="205946" y="222422"/>
                </a:cubicBezTo>
                <a:cubicBezTo>
                  <a:pt x="319903" y="152400"/>
                  <a:pt x="580767" y="160638"/>
                  <a:pt x="683740" y="123568"/>
                </a:cubicBezTo>
                <a:cubicBezTo>
                  <a:pt x="786713" y="86498"/>
                  <a:pt x="805248" y="43249"/>
                  <a:pt x="823784" y="0"/>
                </a:cubicBezTo>
              </a:path>
            </a:pathLst>
          </a:custGeom>
          <a:noFill/>
          <a:ln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8" name="Freeform 47"/>
          <p:cNvSpPr/>
          <p:nvPr/>
        </p:nvSpPr>
        <p:spPr>
          <a:xfrm rot="16200000">
            <a:off x="3280719" y="4551405"/>
            <a:ext cx="786714" cy="626076"/>
          </a:xfrm>
          <a:custGeom>
            <a:avLst/>
            <a:gdLst>
              <a:gd name="connsiteX0" fmla="*/ 0 w 823784"/>
              <a:gd name="connsiteY0" fmla="*/ 543698 h 543698"/>
              <a:gd name="connsiteX1" fmla="*/ 205946 w 823784"/>
              <a:gd name="connsiteY1" fmla="*/ 222422 h 543698"/>
              <a:gd name="connsiteX2" fmla="*/ 683740 w 823784"/>
              <a:gd name="connsiteY2" fmla="*/ 123568 h 543698"/>
              <a:gd name="connsiteX3" fmla="*/ 823784 w 823784"/>
              <a:gd name="connsiteY3" fmla="*/ 0 h 543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784" h="543698">
                <a:moveTo>
                  <a:pt x="0" y="543698"/>
                </a:moveTo>
                <a:cubicBezTo>
                  <a:pt x="45994" y="418071"/>
                  <a:pt x="91989" y="292444"/>
                  <a:pt x="205946" y="222422"/>
                </a:cubicBezTo>
                <a:cubicBezTo>
                  <a:pt x="319903" y="152400"/>
                  <a:pt x="580767" y="160638"/>
                  <a:pt x="683740" y="123568"/>
                </a:cubicBezTo>
                <a:cubicBezTo>
                  <a:pt x="786713" y="86498"/>
                  <a:pt x="805248" y="43249"/>
                  <a:pt x="823784" y="0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509655"/>
              </p:ext>
            </p:extLst>
          </p:nvPr>
        </p:nvGraphicFramePr>
        <p:xfrm>
          <a:off x="3970638" y="3152775"/>
          <a:ext cx="67310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5" name="Equation" r:id="rId35" imgW="355320" imgH="164880" progId="Equation.DSMT4">
                  <p:embed/>
                </p:oleObj>
              </mc:Choice>
              <mc:Fallback>
                <p:oleObj name="Equation" r:id="rId35" imgW="355320" imgH="1648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0638" y="3152775"/>
                        <a:ext cx="673100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316289"/>
              </p:ext>
            </p:extLst>
          </p:nvPr>
        </p:nvGraphicFramePr>
        <p:xfrm>
          <a:off x="3998913" y="5135563"/>
          <a:ext cx="64928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6" name="Equation" r:id="rId37" imgW="342720" imgH="203040" progId="Equation.DSMT4">
                  <p:embed/>
                </p:oleObj>
              </mc:Choice>
              <mc:Fallback>
                <p:oleObj name="Equation" r:id="rId37" imgW="34272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8913" y="5135563"/>
                        <a:ext cx="649287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7" grpId="0" animBg="1"/>
      <p:bldP spid="63" grpId="0" animBg="1"/>
      <p:bldP spid="6" grpId="0" animBg="1"/>
      <p:bldP spid="4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743200" y="3657600"/>
            <a:ext cx="5486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743200" y="0"/>
            <a:ext cx="0" cy="3657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0" y="6172200"/>
          <a:ext cx="381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9" name="Equation" r:id="rId3" imgW="126720" imgH="139680" progId="Equation.DSMT4">
                  <p:embed/>
                </p:oleObj>
              </mc:Choice>
              <mc:Fallback>
                <p:oleObj name="Equation" r:id="rId3" imgW="12672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72200"/>
                        <a:ext cx="3810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382000" y="3429000"/>
          <a:ext cx="419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0" name="Equation" r:id="rId5" imgW="139680" imgH="164880" progId="Equation.DSMT4">
                  <p:embed/>
                </p:oleObj>
              </mc:Choice>
              <mc:Fallback>
                <p:oleObj name="Equation" r:id="rId5" imgW="139680" imgH="164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3429000"/>
                        <a:ext cx="4191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581400" y="3124200"/>
          <a:ext cx="381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1" name="Equation" r:id="rId7" imgW="126720" imgH="177480" progId="Equation.DSMT4">
                  <p:embed/>
                </p:oleObj>
              </mc:Choice>
              <mc:Fallback>
                <p:oleObj name="Equation" r:id="rId7" imgW="12672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124200"/>
                        <a:ext cx="3810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2743200" y="3657600"/>
            <a:ext cx="2743200" cy="205740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486400" y="2362200"/>
            <a:ext cx="0" cy="342900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28600" y="3657600"/>
            <a:ext cx="2514600" cy="2514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743200" y="228600"/>
            <a:ext cx="2743200" cy="205740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828800" y="3657600"/>
            <a:ext cx="914400" cy="914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743200" y="2362200"/>
            <a:ext cx="0" cy="1295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V="1">
            <a:off x="3390900" y="3009900"/>
            <a:ext cx="0" cy="1295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62000" y="5715000"/>
            <a:ext cx="4724400" cy="0"/>
          </a:xfrm>
          <a:prstGeom prst="straightConnector1">
            <a:avLst/>
          </a:prstGeom>
          <a:ln w="1905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685800" y="3657600"/>
            <a:ext cx="2057400" cy="2057400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2743200" y="228600"/>
            <a:ext cx="0" cy="342900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181600" y="5029200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181600" y="5029200"/>
            <a:ext cx="304800" cy="2286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743200" y="685800"/>
            <a:ext cx="304800" cy="2286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3048000" y="457200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1766888" y="1600200"/>
          <a:ext cx="73183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2" name="Equation" r:id="rId9" imgW="355320" imgH="164880" progId="Equation.DSMT4">
                  <p:embed/>
                </p:oleObj>
              </mc:Choice>
              <mc:Fallback>
                <p:oleObj name="Equation" r:id="rId9" imgW="355320" imgH="1648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6888" y="1600200"/>
                        <a:ext cx="731837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4214813" y="762000"/>
          <a:ext cx="7715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3" name="Equation" r:id="rId11" imgW="342720" imgH="203040" progId="Equation.DSMT4">
                  <p:embed/>
                </p:oleObj>
              </mc:Choice>
              <mc:Fallback>
                <p:oleObj name="Equation" r:id="rId11" imgW="34272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3" y="762000"/>
                        <a:ext cx="7715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2076450" y="57150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4" name="Equation" r:id="rId13" imgW="126720" imgH="126720" progId="Equation.DSMT4">
                  <p:embed/>
                </p:oleObj>
              </mc:Choice>
              <mc:Fallback>
                <p:oleObj name="Equation" r:id="rId13" imgW="126720" imgH="1267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57150"/>
                        <a:ext cx="381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Straight Arrow Connector 38"/>
          <p:cNvCxnSpPr/>
          <p:nvPr/>
        </p:nvCxnSpPr>
        <p:spPr>
          <a:xfrm flipV="1">
            <a:off x="2743200" y="2286000"/>
            <a:ext cx="2743200" cy="1371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311150" y="4114800"/>
          <a:ext cx="12382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5" name="Equation" r:id="rId15" imgW="660240" imgH="203040" progId="Equation.DSMT4">
                  <p:embed/>
                </p:oleObj>
              </mc:Choice>
              <mc:Fallback>
                <p:oleObj name="Equation" r:id="rId15" imgW="66024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" y="4114800"/>
                        <a:ext cx="12382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2455863" y="6019800"/>
          <a:ext cx="12144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6" name="Equation" r:id="rId17" imgW="647640" imgH="203040" progId="Equation.DSMT4">
                  <p:embed/>
                </p:oleObj>
              </mc:Choice>
              <mc:Fallback>
                <p:oleObj name="Equation" r:id="rId17" imgW="64764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863" y="6019800"/>
                        <a:ext cx="121443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5" name="Object 13"/>
          <p:cNvGraphicFramePr>
            <a:graphicFrameLocks noChangeAspect="1"/>
          </p:cNvGraphicFramePr>
          <p:nvPr/>
        </p:nvGraphicFramePr>
        <p:xfrm>
          <a:off x="5730875" y="3886200"/>
          <a:ext cx="73025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7" name="Equation" r:id="rId19" imgW="355320" imgH="164880" progId="Equation.DSMT4">
                  <p:embed/>
                </p:oleObj>
              </mc:Choice>
              <mc:Fallback>
                <p:oleObj name="Equation" r:id="rId19" imgW="355320" imgH="1648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75" y="3886200"/>
                        <a:ext cx="730250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6" name="Object 14"/>
          <p:cNvGraphicFramePr>
            <a:graphicFrameLocks noChangeAspect="1"/>
          </p:cNvGraphicFramePr>
          <p:nvPr/>
        </p:nvGraphicFramePr>
        <p:xfrm>
          <a:off x="6324600" y="3124200"/>
          <a:ext cx="25717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8" name="Equation" r:id="rId21" imgW="139680" imgH="215640" progId="Equation.DSMT4">
                  <p:embed/>
                </p:oleObj>
              </mc:Choice>
              <mc:Fallback>
                <p:oleObj name="Equation" r:id="rId21" imgW="139680" imgH="2156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124200"/>
                        <a:ext cx="257175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7" name="Object 15"/>
          <p:cNvGraphicFramePr>
            <a:graphicFrameLocks noChangeAspect="1"/>
          </p:cNvGraphicFramePr>
          <p:nvPr/>
        </p:nvGraphicFramePr>
        <p:xfrm>
          <a:off x="5943600" y="762000"/>
          <a:ext cx="228600" cy="388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9" name="Equation" r:id="rId23" imgW="126720" imgH="215640" progId="Equation.DSMT4">
                  <p:embed/>
                </p:oleObj>
              </mc:Choice>
              <mc:Fallback>
                <p:oleObj name="Equation" r:id="rId23" imgW="126720" imgH="2156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762000"/>
                        <a:ext cx="228600" cy="3886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8" name="Object 16"/>
          <p:cNvGraphicFramePr>
            <a:graphicFrameLocks noChangeAspect="1"/>
          </p:cNvGraphicFramePr>
          <p:nvPr/>
        </p:nvGraphicFramePr>
        <p:xfrm>
          <a:off x="4343400" y="2286000"/>
          <a:ext cx="228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0" name="Equation" r:id="rId25" imgW="114120" imgH="177480" progId="Equation.DSMT4">
                  <p:embed/>
                </p:oleObj>
              </mc:Choice>
              <mc:Fallback>
                <p:oleObj name="Equation" r:id="rId25" imgW="114120" imgH="177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286000"/>
                        <a:ext cx="2286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Arrow Connector 39"/>
          <p:cNvCxnSpPr/>
          <p:nvPr/>
        </p:nvCxnSpPr>
        <p:spPr>
          <a:xfrm rot="16200000" flipV="1">
            <a:off x="5181600" y="2590800"/>
            <a:ext cx="1219200" cy="60960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2731875" y="2667000"/>
            <a:ext cx="906675" cy="1021493"/>
          </a:xfrm>
          <a:prstGeom prst="straightConnector1">
            <a:avLst/>
          </a:prstGeom>
          <a:ln w="2857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711" name="Object 15"/>
          <p:cNvGraphicFramePr>
            <a:graphicFrameLocks noChangeAspect="1"/>
          </p:cNvGraphicFramePr>
          <p:nvPr/>
        </p:nvGraphicFramePr>
        <p:xfrm>
          <a:off x="2971800" y="2667000"/>
          <a:ext cx="22860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1" name="Equation" r:id="rId27" imgW="126720" imgH="215640" progId="Equation.DSMT4">
                  <p:embed/>
                </p:oleObj>
              </mc:Choice>
              <mc:Fallback>
                <p:oleObj name="Equation" r:id="rId27" imgW="126720" imgH="2156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667000"/>
                        <a:ext cx="228600" cy="38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Arc 46"/>
          <p:cNvSpPr/>
          <p:nvPr/>
        </p:nvSpPr>
        <p:spPr>
          <a:xfrm rot="16200000">
            <a:off x="1752600" y="2819399"/>
            <a:ext cx="1371600" cy="1219200"/>
          </a:xfrm>
          <a:prstGeom prst="arc">
            <a:avLst>
              <a:gd name="adj1" fmla="val 4969988"/>
              <a:gd name="adj2" fmla="val 6765099"/>
            </a:avLst>
          </a:prstGeom>
          <a:ln w="1905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5486400" y="1371600"/>
            <a:ext cx="838200" cy="914400"/>
          </a:xfrm>
          <a:prstGeom prst="straightConnector1">
            <a:avLst/>
          </a:prstGeom>
          <a:ln w="2857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3185212" y="2667000"/>
            <a:ext cx="453338" cy="99060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2880412" y="3655541"/>
            <a:ext cx="304800" cy="1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712" name="Object 16"/>
          <p:cNvGraphicFramePr>
            <a:graphicFrameLocks noChangeAspect="1"/>
          </p:cNvGraphicFramePr>
          <p:nvPr/>
        </p:nvGraphicFramePr>
        <p:xfrm>
          <a:off x="4572000" y="152400"/>
          <a:ext cx="42830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2" name="Equation" r:id="rId28" imgW="2260440" imgH="241200" progId="Equation.DSMT4">
                  <p:embed/>
                </p:oleObj>
              </mc:Choice>
              <mc:Fallback>
                <p:oleObj name="Equation" r:id="rId28" imgW="2260440" imgH="2412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52400"/>
                        <a:ext cx="42830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3" name="Object 17"/>
          <p:cNvGraphicFramePr>
            <a:graphicFrameLocks noChangeAspect="1"/>
          </p:cNvGraphicFramePr>
          <p:nvPr/>
        </p:nvGraphicFramePr>
        <p:xfrm>
          <a:off x="4789487" y="5791200"/>
          <a:ext cx="43545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3" name="Equation" r:id="rId30" imgW="2298600" imgH="241200" progId="Equation.DSMT4">
                  <p:embed/>
                </p:oleObj>
              </mc:Choice>
              <mc:Fallback>
                <p:oleObj name="Equation" r:id="rId30" imgW="2298600" imgH="2412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9487" y="5791200"/>
                        <a:ext cx="43545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4" name="Object 18"/>
          <p:cNvGraphicFramePr>
            <a:graphicFrameLocks noChangeAspect="1"/>
          </p:cNvGraphicFramePr>
          <p:nvPr/>
        </p:nvGraphicFramePr>
        <p:xfrm>
          <a:off x="4800600" y="6400800"/>
          <a:ext cx="22844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4" name="Equation" r:id="rId32" imgW="1206360" imgH="241200" progId="Equation.DSMT4">
                  <p:embed/>
                </p:oleObj>
              </mc:Choice>
              <mc:Fallback>
                <p:oleObj name="Equation" r:id="rId32" imgW="1206360" imgH="2412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6400800"/>
                        <a:ext cx="228441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"/>
          <p:cNvGraphicFramePr>
            <a:graphicFrameLocks noChangeAspect="1"/>
          </p:cNvGraphicFramePr>
          <p:nvPr/>
        </p:nvGraphicFramePr>
        <p:xfrm>
          <a:off x="2514600" y="4419600"/>
          <a:ext cx="381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5" name="Equation" r:id="rId34" imgW="126720" imgH="177480" progId="Equation.DSMT4">
                  <p:embed/>
                </p:oleObj>
              </mc:Choice>
              <mc:Fallback>
                <p:oleObj name="Equation" r:id="rId34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419600"/>
                        <a:ext cx="3810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Arc 54"/>
          <p:cNvSpPr/>
          <p:nvPr/>
        </p:nvSpPr>
        <p:spPr>
          <a:xfrm>
            <a:off x="2133600" y="3124200"/>
            <a:ext cx="1371600" cy="1219200"/>
          </a:xfrm>
          <a:prstGeom prst="arc">
            <a:avLst>
              <a:gd name="adj1" fmla="val 2131055"/>
              <a:gd name="adj2" fmla="val 8748919"/>
            </a:avLst>
          </a:prstGeom>
          <a:ln w="1905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743200" y="3657600"/>
            <a:ext cx="5486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743200" y="0"/>
            <a:ext cx="0" cy="3657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0" y="6172200"/>
          <a:ext cx="381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7" name="Equation" r:id="rId3" imgW="126720" imgH="139680" progId="Equation.DSMT4">
                  <p:embed/>
                </p:oleObj>
              </mc:Choice>
              <mc:Fallback>
                <p:oleObj name="Equation" r:id="rId3" imgW="12672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72200"/>
                        <a:ext cx="3810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382000" y="3429000"/>
          <a:ext cx="419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8" name="Equation" r:id="rId5" imgW="139680" imgH="164880" progId="Equation.DSMT4">
                  <p:embed/>
                </p:oleObj>
              </mc:Choice>
              <mc:Fallback>
                <p:oleObj name="Equation" r:id="rId5" imgW="139680" imgH="164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3429000"/>
                        <a:ext cx="4191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514600" y="4419600"/>
          <a:ext cx="381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9" name="Equation" r:id="rId7" imgW="126720" imgH="177480" progId="Equation.DSMT4">
                  <p:embed/>
                </p:oleObj>
              </mc:Choice>
              <mc:Fallback>
                <p:oleObj name="Equation" r:id="rId7" imgW="12672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419600"/>
                        <a:ext cx="3810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2743200" y="3657600"/>
            <a:ext cx="2743200" cy="205740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486400" y="2362200"/>
            <a:ext cx="0" cy="342900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28600" y="3657600"/>
            <a:ext cx="2514600" cy="2514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828800" y="3657600"/>
            <a:ext cx="914400" cy="914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743200" y="2362200"/>
            <a:ext cx="0" cy="1295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V="1">
            <a:off x="3390900" y="3009900"/>
            <a:ext cx="0" cy="1295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62000" y="5715000"/>
            <a:ext cx="4724400" cy="0"/>
          </a:xfrm>
          <a:prstGeom prst="straightConnector1">
            <a:avLst/>
          </a:prstGeom>
          <a:ln w="1905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685800" y="3657600"/>
            <a:ext cx="2057400" cy="2057400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181600" y="5029200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181600" y="5029200"/>
            <a:ext cx="304800" cy="2286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4191000" y="4191000"/>
          <a:ext cx="7715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0" name="Equation" r:id="rId9" imgW="342720" imgH="203040" progId="Equation.DSMT4">
                  <p:embed/>
                </p:oleObj>
              </mc:Choice>
              <mc:Fallback>
                <p:oleObj name="Equation" r:id="rId9" imgW="34272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191000"/>
                        <a:ext cx="7715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Arc 36"/>
          <p:cNvSpPr/>
          <p:nvPr/>
        </p:nvSpPr>
        <p:spPr>
          <a:xfrm>
            <a:off x="2133600" y="3124200"/>
            <a:ext cx="1371600" cy="1219200"/>
          </a:xfrm>
          <a:prstGeom prst="arc">
            <a:avLst>
              <a:gd name="adj1" fmla="val 2235180"/>
              <a:gd name="adj2" fmla="val 8748919"/>
            </a:avLst>
          </a:prstGeom>
          <a:ln w="19050">
            <a:solidFill>
              <a:srgbClr val="00B05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2076450" y="57150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1" name="Equation" r:id="rId11" imgW="126720" imgH="126720" progId="Equation.DSMT4">
                  <p:embed/>
                </p:oleObj>
              </mc:Choice>
              <mc:Fallback>
                <p:oleObj name="Equation" r:id="rId11" imgW="126720" imgH="1267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57150"/>
                        <a:ext cx="381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Straight Arrow Connector 38"/>
          <p:cNvCxnSpPr/>
          <p:nvPr/>
        </p:nvCxnSpPr>
        <p:spPr>
          <a:xfrm flipV="1">
            <a:off x="2743200" y="2286000"/>
            <a:ext cx="2743200" cy="1371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311150" y="4114800"/>
          <a:ext cx="12382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2" name="Equation" r:id="rId13" imgW="660240" imgH="203040" progId="Equation.DSMT4">
                  <p:embed/>
                </p:oleObj>
              </mc:Choice>
              <mc:Fallback>
                <p:oleObj name="Equation" r:id="rId13" imgW="66024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" y="4114800"/>
                        <a:ext cx="12382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2455863" y="6019800"/>
          <a:ext cx="12144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3" name="Equation" r:id="rId15" imgW="647640" imgH="203040" progId="Equation.DSMT4">
                  <p:embed/>
                </p:oleObj>
              </mc:Choice>
              <mc:Fallback>
                <p:oleObj name="Equation" r:id="rId15" imgW="64764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863" y="6019800"/>
                        <a:ext cx="121443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5" name="Object 13"/>
          <p:cNvGraphicFramePr>
            <a:graphicFrameLocks noChangeAspect="1"/>
          </p:cNvGraphicFramePr>
          <p:nvPr/>
        </p:nvGraphicFramePr>
        <p:xfrm>
          <a:off x="5730875" y="3886200"/>
          <a:ext cx="73025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4" name="Equation" r:id="rId17" imgW="355320" imgH="164880" progId="Equation.DSMT4">
                  <p:embed/>
                </p:oleObj>
              </mc:Choice>
              <mc:Fallback>
                <p:oleObj name="Equation" r:id="rId17" imgW="355320" imgH="1648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75" y="3886200"/>
                        <a:ext cx="730250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8" name="Object 16"/>
          <p:cNvGraphicFramePr>
            <a:graphicFrameLocks noChangeAspect="1"/>
          </p:cNvGraphicFramePr>
          <p:nvPr/>
        </p:nvGraphicFramePr>
        <p:xfrm>
          <a:off x="4343400" y="2286000"/>
          <a:ext cx="228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5" name="Equation" r:id="rId19" imgW="114120" imgH="177480" progId="Equation.DSMT4">
                  <p:embed/>
                </p:oleObj>
              </mc:Choice>
              <mc:Fallback>
                <p:oleObj name="Equation" r:id="rId19" imgW="114120" imgH="177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286000"/>
                        <a:ext cx="2286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2" name="Straight Arrow Connector 61"/>
          <p:cNvCxnSpPr/>
          <p:nvPr/>
        </p:nvCxnSpPr>
        <p:spPr>
          <a:xfrm rot="16200000" flipV="1">
            <a:off x="2438400" y="3962400"/>
            <a:ext cx="1219200" cy="60960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Arc 62"/>
          <p:cNvSpPr/>
          <p:nvPr/>
        </p:nvSpPr>
        <p:spPr>
          <a:xfrm>
            <a:off x="1676400" y="2667000"/>
            <a:ext cx="1828800" cy="1600200"/>
          </a:xfrm>
          <a:prstGeom prst="arc">
            <a:avLst>
              <a:gd name="adj1" fmla="val 16982942"/>
              <a:gd name="adj2" fmla="val 20920403"/>
            </a:avLst>
          </a:prstGeom>
          <a:ln w="19050">
            <a:solidFill>
              <a:schemeClr val="accent3">
                <a:lumMod val="50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665" name="Object 17"/>
          <p:cNvGraphicFramePr>
            <a:graphicFrameLocks noChangeAspect="1"/>
          </p:cNvGraphicFramePr>
          <p:nvPr/>
        </p:nvGraphicFramePr>
        <p:xfrm>
          <a:off x="3124200" y="1752600"/>
          <a:ext cx="419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6" name="Equation" r:id="rId21" imgW="139680" imgH="164880" progId="Equation.DSMT4">
                  <p:embed/>
                </p:oleObj>
              </mc:Choice>
              <mc:Fallback>
                <p:oleObj name="Equation" r:id="rId21" imgW="139680" imgH="1648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752600"/>
                        <a:ext cx="4191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15"/>
          <p:cNvGraphicFramePr>
            <a:graphicFrameLocks noChangeAspect="1"/>
          </p:cNvGraphicFramePr>
          <p:nvPr/>
        </p:nvGraphicFramePr>
        <p:xfrm>
          <a:off x="3657600" y="2514600"/>
          <a:ext cx="228600" cy="388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7" name="Equation" r:id="rId23" imgW="126720" imgH="215640" progId="Equation.DSMT4">
                  <p:embed/>
                </p:oleObj>
              </mc:Choice>
              <mc:Fallback>
                <p:oleObj name="Equation" r:id="rId23" imgW="126720" imgH="2156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514600"/>
                        <a:ext cx="228600" cy="3886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Straight Arrow Connector 41"/>
          <p:cNvCxnSpPr/>
          <p:nvPr/>
        </p:nvCxnSpPr>
        <p:spPr>
          <a:xfrm flipH="1">
            <a:off x="2743200" y="2743200"/>
            <a:ext cx="838200" cy="914400"/>
          </a:xfrm>
          <a:prstGeom prst="straightConnector1">
            <a:avLst/>
          </a:prstGeom>
          <a:ln w="2857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928" name="Object 16"/>
          <p:cNvGraphicFramePr>
            <a:graphicFrameLocks noChangeAspect="1"/>
          </p:cNvGraphicFramePr>
          <p:nvPr/>
        </p:nvGraphicFramePr>
        <p:xfrm>
          <a:off x="3429000" y="4724400"/>
          <a:ext cx="25717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8" name="Equation" r:id="rId25" imgW="139680" imgH="215640" progId="Equation.DSMT4">
                  <p:embed/>
                </p:oleObj>
              </mc:Choice>
              <mc:Fallback>
                <p:oleObj name="Equation" r:id="rId25" imgW="139680" imgH="21564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724400"/>
                        <a:ext cx="257175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9" name="Object 17"/>
          <p:cNvGraphicFramePr>
            <a:graphicFrameLocks noChangeAspect="1"/>
          </p:cNvGraphicFramePr>
          <p:nvPr/>
        </p:nvGraphicFramePr>
        <p:xfrm>
          <a:off x="4572000" y="0"/>
          <a:ext cx="42830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9" name="Equation" r:id="rId27" imgW="2260440" imgH="241200" progId="Equation.DSMT4">
                  <p:embed/>
                </p:oleObj>
              </mc:Choice>
              <mc:Fallback>
                <p:oleObj name="Equation" r:id="rId27" imgW="2260440" imgH="2412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0"/>
                        <a:ext cx="42830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30" name="Object 18"/>
          <p:cNvGraphicFramePr>
            <a:graphicFrameLocks noChangeAspect="1"/>
          </p:cNvGraphicFramePr>
          <p:nvPr/>
        </p:nvGraphicFramePr>
        <p:xfrm>
          <a:off x="4572000" y="533400"/>
          <a:ext cx="43545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0" name="Equation" r:id="rId29" imgW="2298600" imgH="241200" progId="Equation.DSMT4">
                  <p:embed/>
                </p:oleObj>
              </mc:Choice>
              <mc:Fallback>
                <p:oleObj name="Equation" r:id="rId29" imgW="2298600" imgH="2412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33400"/>
                        <a:ext cx="435451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31" name="Object 19"/>
          <p:cNvGraphicFramePr>
            <a:graphicFrameLocks noChangeAspect="1"/>
          </p:cNvGraphicFramePr>
          <p:nvPr/>
        </p:nvGraphicFramePr>
        <p:xfrm>
          <a:off x="4572000" y="1066800"/>
          <a:ext cx="22844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1" name="Equation" r:id="rId31" imgW="1206360" imgH="241200" progId="Equation.DSMT4">
                  <p:embed/>
                </p:oleObj>
              </mc:Choice>
              <mc:Fallback>
                <p:oleObj name="Equation" r:id="rId31" imgW="1206360" imgH="2412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066800"/>
                        <a:ext cx="22844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1891145" y="2490815"/>
            <a:ext cx="2376055" cy="237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891145" y="838200"/>
            <a:ext cx="13855" cy="16526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28600" y="4046088"/>
          <a:ext cx="230909" cy="25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4" name="Equation" r:id="rId3" imgW="126720" imgH="139680" progId="Equation.DSMT4">
                  <p:embed/>
                </p:oleObj>
              </mc:Choice>
              <mc:Fallback>
                <p:oleObj name="Equation" r:id="rId3" imgW="12672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046088"/>
                        <a:ext cx="230909" cy="259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962400" y="2057400"/>
          <a:ext cx="254000" cy="306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5" name="Equation" r:id="rId5" imgW="139680" imgH="164880" progId="Equation.DSMT4">
                  <p:embed/>
                </p:oleObj>
              </mc:Choice>
              <mc:Fallback>
                <p:oleObj name="Equation" r:id="rId5" imgW="139680" imgH="164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057400"/>
                        <a:ext cx="254000" cy="3063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752600" y="2962110"/>
          <a:ext cx="230909" cy="329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6" name="Equation" r:id="rId7" imgW="126720" imgH="177480" progId="Equation.DSMT4">
                  <p:embed/>
                </p:oleObj>
              </mc:Choice>
              <mc:Fallback>
                <p:oleObj name="Equation" r:id="rId7" imgW="12672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962110"/>
                        <a:ext cx="230909" cy="3299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1891145" y="2490815"/>
            <a:ext cx="1662545" cy="1272496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553691" y="1689614"/>
            <a:ext cx="0" cy="2120827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367145" y="2490815"/>
            <a:ext cx="1524000" cy="155527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336964" y="2490815"/>
            <a:ext cx="554182" cy="56555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891145" y="1689614"/>
            <a:ext cx="0" cy="80120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V="1">
            <a:off x="2283691" y="2098270"/>
            <a:ext cx="0" cy="78509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90418" y="3763311"/>
            <a:ext cx="2863273" cy="0"/>
          </a:xfrm>
          <a:prstGeom prst="straightConnector1">
            <a:avLst/>
          </a:prstGeom>
          <a:ln w="1905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644236" y="2490815"/>
            <a:ext cx="1246909" cy="1272496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368964" y="3339146"/>
            <a:ext cx="0" cy="2827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368964" y="3339146"/>
            <a:ext cx="184727" cy="1413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2768600" y="2820721"/>
          <a:ext cx="467591" cy="282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7" name="Equation" r:id="rId9" imgW="342720" imgH="203040" progId="Equation.DSMT4">
                  <p:embed/>
                </p:oleObj>
              </mc:Choice>
              <mc:Fallback>
                <p:oleObj name="Equation" r:id="rId9" imgW="34272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8600" y="2820721"/>
                        <a:ext cx="467591" cy="2827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Arc 36"/>
          <p:cNvSpPr/>
          <p:nvPr/>
        </p:nvSpPr>
        <p:spPr>
          <a:xfrm>
            <a:off x="1521691" y="2160909"/>
            <a:ext cx="831273" cy="754072"/>
          </a:xfrm>
          <a:prstGeom prst="arc">
            <a:avLst>
              <a:gd name="adj1" fmla="val 2235180"/>
              <a:gd name="adj2" fmla="val 8748919"/>
            </a:avLst>
          </a:prstGeom>
          <a:ln w="19050">
            <a:solidFill>
              <a:srgbClr val="00B05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1600200" y="838200"/>
          <a:ext cx="230909" cy="235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8" name="Equation" r:id="rId11" imgW="126720" imgH="126720" progId="Equation.DSMT4">
                  <p:embed/>
                </p:oleObj>
              </mc:Choice>
              <mc:Fallback>
                <p:oleObj name="Equation" r:id="rId11" imgW="126720" imgH="1267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838200"/>
                        <a:ext cx="230909" cy="2356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Straight Arrow Connector 38"/>
          <p:cNvCxnSpPr/>
          <p:nvPr/>
        </p:nvCxnSpPr>
        <p:spPr>
          <a:xfrm flipV="1">
            <a:off x="1891145" y="1642484"/>
            <a:ext cx="1662545" cy="84833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417176" y="2773592"/>
          <a:ext cx="750455" cy="235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9" name="Equation" r:id="rId13" imgW="660240" imgH="203040" progId="Equation.DSMT4">
                  <p:embed/>
                </p:oleObj>
              </mc:Choice>
              <mc:Fallback>
                <p:oleObj name="Equation" r:id="rId13" imgW="66024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176" y="2773592"/>
                        <a:ext cx="750455" cy="2356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1717002" y="3951829"/>
          <a:ext cx="736022" cy="235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0" name="Equation" r:id="rId15" imgW="647640" imgH="203040" progId="Equation.DSMT4">
                  <p:embed/>
                </p:oleObj>
              </mc:Choice>
              <mc:Fallback>
                <p:oleObj name="Equation" r:id="rId15" imgW="64764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002" y="3951829"/>
                        <a:ext cx="736022" cy="2356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5" name="Object 13"/>
          <p:cNvGraphicFramePr>
            <a:graphicFrameLocks noChangeAspect="1"/>
          </p:cNvGraphicFramePr>
          <p:nvPr/>
        </p:nvGraphicFramePr>
        <p:xfrm>
          <a:off x="3701858" y="2632203"/>
          <a:ext cx="442576" cy="210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1" name="Equation" r:id="rId17" imgW="355320" imgH="164880" progId="Equation.DSMT4">
                  <p:embed/>
                </p:oleObj>
              </mc:Choice>
              <mc:Fallback>
                <p:oleObj name="Equation" r:id="rId17" imgW="355320" imgH="1648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1858" y="2632203"/>
                        <a:ext cx="442576" cy="2101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8" name="Object 16"/>
          <p:cNvGraphicFramePr>
            <a:graphicFrameLocks noChangeAspect="1"/>
          </p:cNvGraphicFramePr>
          <p:nvPr/>
        </p:nvGraphicFramePr>
        <p:xfrm>
          <a:off x="2860964" y="1642484"/>
          <a:ext cx="138545" cy="21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2" name="Equation" r:id="rId19" imgW="114120" imgH="177480" progId="Equation.DSMT4">
                  <p:embed/>
                </p:oleObj>
              </mc:Choice>
              <mc:Fallback>
                <p:oleObj name="Equation" r:id="rId19" imgW="114120" imgH="177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0964" y="1642484"/>
                        <a:ext cx="138545" cy="21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2" name="Straight Arrow Connector 61"/>
          <p:cNvCxnSpPr/>
          <p:nvPr/>
        </p:nvCxnSpPr>
        <p:spPr>
          <a:xfrm rot="16200000" flipV="1">
            <a:off x="1698837" y="2683124"/>
            <a:ext cx="754072" cy="369455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Arc 62"/>
          <p:cNvSpPr/>
          <p:nvPr/>
        </p:nvSpPr>
        <p:spPr>
          <a:xfrm>
            <a:off x="1244600" y="1878132"/>
            <a:ext cx="1108364" cy="989719"/>
          </a:xfrm>
          <a:prstGeom prst="arc">
            <a:avLst>
              <a:gd name="adj1" fmla="val 16982942"/>
              <a:gd name="adj2" fmla="val 20920403"/>
            </a:avLst>
          </a:prstGeom>
          <a:ln w="19050">
            <a:solidFill>
              <a:schemeClr val="accent3">
                <a:lumMod val="50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665" name="Object 17"/>
          <p:cNvGraphicFramePr>
            <a:graphicFrameLocks noChangeAspect="1"/>
          </p:cNvGraphicFramePr>
          <p:nvPr/>
        </p:nvGraphicFramePr>
        <p:xfrm>
          <a:off x="2122055" y="1312578"/>
          <a:ext cx="254000" cy="306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3" name="Equation" r:id="rId21" imgW="139680" imgH="164880" progId="Equation.DSMT4">
                  <p:embed/>
                </p:oleObj>
              </mc:Choice>
              <mc:Fallback>
                <p:oleObj name="Equation" r:id="rId21" imgW="139680" imgH="1648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055" y="1312578"/>
                        <a:ext cx="254000" cy="3063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15"/>
          <p:cNvGraphicFramePr>
            <a:graphicFrameLocks noChangeAspect="1"/>
          </p:cNvGraphicFramePr>
          <p:nvPr/>
        </p:nvGraphicFramePr>
        <p:xfrm>
          <a:off x="2445327" y="1783873"/>
          <a:ext cx="138545" cy="240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4" name="Equation" r:id="rId23" imgW="126720" imgH="215640" progId="Equation.DSMT4">
                  <p:embed/>
                </p:oleObj>
              </mc:Choice>
              <mc:Fallback>
                <p:oleObj name="Equation" r:id="rId23" imgW="126720" imgH="2156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5327" y="1783873"/>
                        <a:ext cx="138545" cy="2403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Straight Arrow Connector 41"/>
          <p:cNvCxnSpPr/>
          <p:nvPr/>
        </p:nvCxnSpPr>
        <p:spPr>
          <a:xfrm flipH="1">
            <a:off x="1891145" y="1925261"/>
            <a:ext cx="508000" cy="565554"/>
          </a:xfrm>
          <a:prstGeom prst="straightConnector1">
            <a:avLst/>
          </a:prstGeom>
          <a:ln w="2857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928" name="Object 16"/>
          <p:cNvGraphicFramePr>
            <a:graphicFrameLocks noChangeAspect="1"/>
          </p:cNvGraphicFramePr>
          <p:nvPr/>
        </p:nvGraphicFramePr>
        <p:xfrm>
          <a:off x="2306782" y="3150628"/>
          <a:ext cx="155864" cy="246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5" name="Equation" r:id="rId25" imgW="139680" imgH="215640" progId="Equation.DSMT4">
                  <p:embed/>
                </p:oleObj>
              </mc:Choice>
              <mc:Fallback>
                <p:oleObj name="Equation" r:id="rId25" imgW="139680" imgH="2156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782" y="3150628"/>
                        <a:ext cx="155864" cy="2464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31" name="Object 19"/>
          <p:cNvGraphicFramePr>
            <a:graphicFrameLocks noChangeAspect="1"/>
          </p:cNvGraphicFramePr>
          <p:nvPr/>
        </p:nvGraphicFramePr>
        <p:xfrm>
          <a:off x="4792662" y="381000"/>
          <a:ext cx="4351338" cy="146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6" name="Equation" r:id="rId27" imgW="2298600" imgH="774360" progId="Equation.DSMT4">
                  <p:embed/>
                </p:oleObj>
              </mc:Choice>
              <mc:Fallback>
                <p:oleObj name="Equation" r:id="rId27" imgW="2298600" imgH="77436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662" y="381000"/>
                        <a:ext cx="4351338" cy="146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3" name="Object 17"/>
          <p:cNvGraphicFramePr>
            <a:graphicFrameLocks noChangeAspect="1"/>
          </p:cNvGraphicFramePr>
          <p:nvPr/>
        </p:nvGraphicFramePr>
        <p:xfrm>
          <a:off x="3810000" y="4419600"/>
          <a:ext cx="5216525" cy="158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7" name="Equation" r:id="rId29" imgW="2755800" imgH="838080" progId="Equation.DSMT4">
                  <p:embed/>
                </p:oleObj>
              </mc:Choice>
              <mc:Fallback>
                <p:oleObj name="Equation" r:id="rId29" imgW="2755800" imgH="83808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419600"/>
                        <a:ext cx="5216525" cy="1589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743200" y="3429000"/>
            <a:ext cx="5486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743200" y="609600"/>
            <a:ext cx="0" cy="2819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743200" y="1600200"/>
            <a:ext cx="3657600" cy="1828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8001000" y="3581400"/>
          <a:ext cx="381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Equation" r:id="rId3" imgW="126720" imgH="139680" progId="Equation.DSMT4">
                  <p:embed/>
                </p:oleObj>
              </mc:Choice>
              <mc:Fallback>
                <p:oleObj name="Equation" r:id="rId3" imgW="12672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3581400"/>
                        <a:ext cx="3810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038350" y="571500"/>
          <a:ext cx="419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Equation" r:id="rId5" imgW="139680" imgH="164880" progId="Equation.DSMT4">
                  <p:embed/>
                </p:oleObj>
              </mc:Choice>
              <mc:Fallback>
                <p:oleObj name="Equation" r:id="rId5" imgW="139680" imgH="164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571500"/>
                        <a:ext cx="4191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495800" y="1905000"/>
          <a:ext cx="342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Equation" r:id="rId7" imgW="114120" imgH="126720" progId="Equation.DSMT4">
                  <p:embed/>
                </p:oleObj>
              </mc:Choice>
              <mc:Fallback>
                <p:oleObj name="Equation" r:id="rId7" imgW="114120" imgH="126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905000"/>
                        <a:ext cx="3429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Arc 15"/>
          <p:cNvSpPr/>
          <p:nvPr/>
        </p:nvSpPr>
        <p:spPr>
          <a:xfrm>
            <a:off x="3733800" y="2514600"/>
            <a:ext cx="914400" cy="1447800"/>
          </a:xfrm>
          <a:prstGeom prst="arc">
            <a:avLst>
              <a:gd name="adj1" fmla="val 17485157"/>
              <a:gd name="adj2" fmla="val 1425096"/>
            </a:avLst>
          </a:prstGeom>
          <a:ln w="1905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038600" y="2838450"/>
          <a:ext cx="381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Equation" r:id="rId9" imgW="126720" imgH="177480" progId="Equation.DSMT4">
                  <p:embed/>
                </p:oleObj>
              </mc:Choice>
              <mc:Fallback>
                <p:oleObj name="Equation" r:id="rId9" imgW="12672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38450"/>
                        <a:ext cx="3810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2743200" y="3429000"/>
            <a:ext cx="3657600" cy="0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400800" y="1600200"/>
            <a:ext cx="0" cy="1828800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4006932"/>
              </p:ext>
            </p:extLst>
          </p:nvPr>
        </p:nvGraphicFramePr>
        <p:xfrm>
          <a:off x="4760624" y="3555142"/>
          <a:ext cx="1658711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Equation" r:id="rId11" imgW="672840" imgH="177480" progId="Equation.DSMT4">
                  <p:embed/>
                </p:oleObj>
              </mc:Choice>
              <mc:Fallback>
                <p:oleObj name="Equation" r:id="rId11" imgW="67284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0624" y="3555142"/>
                        <a:ext cx="1658711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6569075" y="2179638"/>
          <a:ext cx="1627188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Equation" r:id="rId13" imgW="660240" imgH="203040" progId="Equation.DSMT4">
                  <p:embed/>
                </p:oleObj>
              </mc:Choice>
              <mc:Fallback>
                <p:oleObj name="Equation" r:id="rId13" imgW="66024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9075" y="2179638"/>
                        <a:ext cx="1627188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4800600" y="2667000"/>
          <a:ext cx="1341437" cy="669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Equation" r:id="rId15" imgW="787320" imgH="393480" progId="Equation.DSMT4">
                  <p:embed/>
                </p:oleObj>
              </mc:Choice>
              <mc:Fallback>
                <p:oleObj name="Equation" r:id="rId15" imgW="78732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667000"/>
                        <a:ext cx="1341437" cy="6694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4724400" y="1295400"/>
          <a:ext cx="1201369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" name="Equation" r:id="rId17" imgW="749160" imgH="228600" progId="Equation.DSMT4">
                  <p:embed/>
                </p:oleObj>
              </mc:Choice>
              <mc:Fallback>
                <p:oleObj name="Equation" r:id="rId17" imgW="74916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295400"/>
                        <a:ext cx="1201369" cy="366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6477000" y="1295400"/>
          <a:ext cx="83021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Equation" r:id="rId19" imgW="368280" imgH="203040" progId="Equation.DSMT4">
                  <p:embed/>
                </p:oleObj>
              </mc:Choice>
              <mc:Fallback>
                <p:oleObj name="Equation" r:id="rId19" imgW="368280" imgH="203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295400"/>
                        <a:ext cx="83021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941593"/>
              </p:ext>
            </p:extLst>
          </p:nvPr>
        </p:nvGraphicFramePr>
        <p:xfrm>
          <a:off x="3738563" y="4589463"/>
          <a:ext cx="1233487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Equation" r:id="rId21" imgW="634680" imgH="177480" progId="Equation.DSMT4">
                  <p:embed/>
                </p:oleObj>
              </mc:Choice>
              <mc:Fallback>
                <p:oleObj name="Equation" r:id="rId21" imgW="634680" imgH="177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8563" y="4589463"/>
                        <a:ext cx="1233487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Straight Arrow Connector 29"/>
          <p:cNvCxnSpPr/>
          <p:nvPr/>
        </p:nvCxnSpPr>
        <p:spPr>
          <a:xfrm flipV="1">
            <a:off x="2743200" y="2590800"/>
            <a:ext cx="167640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3657600" y="1143000"/>
            <a:ext cx="762000" cy="1447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3200400" y="2438400"/>
          <a:ext cx="361950" cy="563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Equation" r:id="rId23" imgW="114120" imgH="177480" progId="Equation.DSMT4">
                  <p:embed/>
                </p:oleObj>
              </mc:Choice>
              <mc:Fallback>
                <p:oleObj name="Equation" r:id="rId23" imgW="114120" imgH="177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438400"/>
                        <a:ext cx="361950" cy="5630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3505200" y="1676400"/>
          <a:ext cx="336176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Equation" r:id="rId25" imgW="126720" imgH="215640" progId="Equation.DSMT4">
                  <p:embed/>
                </p:oleObj>
              </mc:Choice>
              <mc:Fallback>
                <p:oleObj name="Equation" r:id="rId25" imgW="126720" imgH="2156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676400"/>
                        <a:ext cx="336176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2728796"/>
              </p:ext>
            </p:extLst>
          </p:nvPr>
        </p:nvGraphicFramePr>
        <p:xfrm>
          <a:off x="2882900" y="5632450"/>
          <a:ext cx="3378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6" name="Equation" r:id="rId27" imgW="1739880" imgH="203040" progId="Equation.DSMT4">
                  <p:embed/>
                </p:oleObj>
              </mc:Choice>
              <mc:Fallback>
                <p:oleObj name="Equation" r:id="rId27" imgW="1739880" imgH="20304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900" y="5632450"/>
                        <a:ext cx="33782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>
            <a:off x="2743200" y="3429000"/>
            <a:ext cx="16764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419600" y="2590800"/>
            <a:ext cx="0" cy="8382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367835"/>
              </p:ext>
            </p:extLst>
          </p:nvPr>
        </p:nvGraphicFramePr>
        <p:xfrm>
          <a:off x="3014662" y="3601437"/>
          <a:ext cx="1133475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7" name="Equation" r:id="rId29" imgW="583920" imgH="177480" progId="Equation.DSMT4">
                  <p:embed/>
                </p:oleObj>
              </mc:Choice>
              <mc:Fallback>
                <p:oleObj name="Equation" r:id="rId29" imgW="583920" imgH="177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4662" y="3601437"/>
                        <a:ext cx="1133475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653274"/>
              </p:ext>
            </p:extLst>
          </p:nvPr>
        </p:nvGraphicFramePr>
        <p:xfrm>
          <a:off x="1524000" y="2818027"/>
          <a:ext cx="110966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Equation" r:id="rId31" imgW="571320" imgH="203040" progId="Equation.DSMT4">
                  <p:embed/>
                </p:oleObj>
              </mc:Choice>
              <mc:Fallback>
                <p:oleObj name="Equation" r:id="rId31" imgW="57132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818027"/>
                        <a:ext cx="110966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743200" y="4800600"/>
            <a:ext cx="5486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743200" y="609600"/>
            <a:ext cx="0" cy="419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8382000" y="4800600"/>
          <a:ext cx="381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5" name="Equation" r:id="rId3" imgW="126720" imgH="139680" progId="Equation.DSMT4">
                  <p:embed/>
                </p:oleObj>
              </mc:Choice>
              <mc:Fallback>
                <p:oleObj name="Equation" r:id="rId3" imgW="12672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4800600"/>
                        <a:ext cx="3810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038350" y="571500"/>
          <a:ext cx="419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" name="Equation" r:id="rId5" imgW="139680" imgH="164880" progId="Equation.DSMT4">
                  <p:embed/>
                </p:oleObj>
              </mc:Choice>
              <mc:Fallback>
                <p:oleObj name="Equation" r:id="rId5" imgW="139680" imgH="164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571500"/>
                        <a:ext cx="4191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Arc 15"/>
          <p:cNvSpPr/>
          <p:nvPr/>
        </p:nvSpPr>
        <p:spPr>
          <a:xfrm>
            <a:off x="3429000" y="4191000"/>
            <a:ext cx="457200" cy="990600"/>
          </a:xfrm>
          <a:prstGeom prst="arc">
            <a:avLst>
              <a:gd name="adj1" fmla="val 17485157"/>
              <a:gd name="adj2" fmla="val 1425096"/>
            </a:avLst>
          </a:prstGeom>
          <a:ln w="1905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971800" y="2209800"/>
          <a:ext cx="1166812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7" name="Equation" r:id="rId7" imgW="596880" imgH="203040" progId="Equation.DSMT4">
                  <p:embed/>
                </p:oleObj>
              </mc:Choice>
              <mc:Fallback>
                <p:oleObj name="Equation" r:id="rId7" imgW="59688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209800"/>
                        <a:ext cx="1166812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447800" y="1447800"/>
          <a:ext cx="1011238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8" name="Equation" r:id="rId9" imgW="672840" imgH="177480" progId="Equation.DSMT4">
                  <p:embed/>
                </p:oleObj>
              </mc:Choice>
              <mc:Fallback>
                <p:oleObj name="Equation" r:id="rId9" imgW="67284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447800"/>
                        <a:ext cx="1011238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4114800" y="4267200"/>
          <a:ext cx="304800" cy="425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9" name="Equation" r:id="rId11" imgW="126720" imgH="177480" progId="Equation.DSMT4">
                  <p:embed/>
                </p:oleObj>
              </mc:Choice>
              <mc:Fallback>
                <p:oleObj name="Equation" r:id="rId11" imgW="12672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267200"/>
                        <a:ext cx="304800" cy="4258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Straight Arrow Connector 29"/>
          <p:cNvCxnSpPr/>
          <p:nvPr/>
        </p:nvCxnSpPr>
        <p:spPr>
          <a:xfrm flipV="1">
            <a:off x="2743200" y="2971800"/>
            <a:ext cx="3657600" cy="1828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4876800" y="0"/>
            <a:ext cx="1524000" cy="2971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4953000" y="2819400"/>
          <a:ext cx="361950" cy="563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0" name="Equation" r:id="rId13" imgW="114120" imgH="177480" progId="Equation.DSMT4">
                  <p:embed/>
                </p:oleObj>
              </mc:Choice>
              <mc:Fallback>
                <p:oleObj name="Equation" r:id="rId13" imgW="11412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819400"/>
                        <a:ext cx="361950" cy="5630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1371600" y="3200400"/>
          <a:ext cx="336176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1" name="Equation" r:id="rId15" imgW="126720" imgH="215640" progId="Equation.DSMT4">
                  <p:embed/>
                </p:oleObj>
              </mc:Choice>
              <mc:Fallback>
                <p:oleObj name="Equation" r:id="rId15" imgW="126720" imgH="215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200400"/>
                        <a:ext cx="336176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4876800" y="5410200"/>
          <a:ext cx="3457575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2" name="Equation" r:id="rId17" imgW="1091880" imgH="241200" progId="Equation.DSMT4">
                  <p:embed/>
                </p:oleObj>
              </mc:Choice>
              <mc:Fallback>
                <p:oleObj name="Equation" r:id="rId17" imgW="1091880" imgH="2412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410200"/>
                        <a:ext cx="3457575" cy="763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" name="Straight Arrow Connector 40"/>
          <p:cNvCxnSpPr/>
          <p:nvPr/>
        </p:nvCxnSpPr>
        <p:spPr>
          <a:xfrm flipH="1" flipV="1">
            <a:off x="1219200" y="1828800"/>
            <a:ext cx="1524000" cy="2971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rc 41"/>
          <p:cNvSpPr/>
          <p:nvPr/>
        </p:nvSpPr>
        <p:spPr>
          <a:xfrm rot="16200000">
            <a:off x="2400300" y="3467100"/>
            <a:ext cx="457200" cy="990600"/>
          </a:xfrm>
          <a:prstGeom prst="arc">
            <a:avLst>
              <a:gd name="adj1" fmla="val 17485157"/>
              <a:gd name="adj2" fmla="val 1425096"/>
            </a:avLst>
          </a:prstGeom>
          <a:ln w="1905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2286000" y="3200400"/>
          <a:ext cx="3048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3" name="Equation" r:id="rId19" imgW="126720" imgH="177480" progId="Equation.DSMT4">
                  <p:embed/>
                </p:oleObj>
              </mc:Choice>
              <mc:Fallback>
                <p:oleObj name="Equation" r:id="rId19" imgW="126720" imgH="177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200400"/>
                        <a:ext cx="304800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5029200" y="6170613"/>
          <a:ext cx="3438366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4" name="Equation" r:id="rId20" imgW="1206360" imgH="241200" progId="Equation.DSMT4">
                  <p:embed/>
                </p:oleObj>
              </mc:Choice>
              <mc:Fallback>
                <p:oleObj name="Equation" r:id="rId20" imgW="1206360" imgH="2412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6170613"/>
                        <a:ext cx="3438366" cy="687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flipV="1">
            <a:off x="2743200" y="1828800"/>
            <a:ext cx="0" cy="2971800"/>
          </a:xfrm>
          <a:prstGeom prst="straightConnector1">
            <a:avLst/>
          </a:prstGeom>
          <a:ln w="28575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1219200" y="1828800"/>
            <a:ext cx="1524000" cy="0"/>
          </a:xfrm>
          <a:prstGeom prst="straightConnector1">
            <a:avLst/>
          </a:prstGeom>
          <a:ln w="28575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743200" y="4800600"/>
            <a:ext cx="17526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2743200" y="3352800"/>
            <a:ext cx="0" cy="1447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3276600" y="4953000"/>
          <a:ext cx="381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5" name="Equation" r:id="rId22" imgW="101520" imgH="203040" progId="Equation.DSMT4">
                  <p:embed/>
                </p:oleObj>
              </mc:Choice>
              <mc:Fallback>
                <p:oleObj name="Equation" r:id="rId22" imgW="101520" imgH="2030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953000"/>
                        <a:ext cx="3810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2895600" y="3810000"/>
          <a:ext cx="3810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" name="Equation" r:id="rId24" imgW="101520" imgH="241200" progId="Equation.DSMT4">
                  <p:embed/>
                </p:oleObj>
              </mc:Choice>
              <mc:Fallback>
                <p:oleObj name="Equation" r:id="rId24" imgW="101520" imgH="2412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810000"/>
                        <a:ext cx="3810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5" name="Straight Arrow Connector 64"/>
          <p:cNvCxnSpPr/>
          <p:nvPr/>
        </p:nvCxnSpPr>
        <p:spPr>
          <a:xfrm>
            <a:off x="2743200" y="4800600"/>
            <a:ext cx="3657600" cy="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6400800" y="2971800"/>
            <a:ext cx="0" cy="182880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60" name="Object 16"/>
          <p:cNvGraphicFramePr>
            <a:graphicFrameLocks noChangeAspect="1"/>
          </p:cNvGraphicFramePr>
          <p:nvPr/>
        </p:nvGraphicFramePr>
        <p:xfrm>
          <a:off x="4724400" y="4876800"/>
          <a:ext cx="1371600" cy="362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" name="Equation" r:id="rId26" imgW="672840" imgH="177480" progId="Equation.DSMT4">
                  <p:embed/>
                </p:oleObj>
              </mc:Choice>
              <mc:Fallback>
                <p:oleObj name="Equation" r:id="rId26" imgW="672840" imgH="177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876800"/>
                        <a:ext cx="1371600" cy="3622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1" name="Object 17"/>
          <p:cNvGraphicFramePr>
            <a:graphicFrameLocks noChangeAspect="1"/>
          </p:cNvGraphicFramePr>
          <p:nvPr/>
        </p:nvGraphicFramePr>
        <p:xfrm>
          <a:off x="6553200" y="3581400"/>
          <a:ext cx="1371600" cy="421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" name="Equation" r:id="rId28" imgW="660240" imgH="203040" progId="Equation.DSMT4">
                  <p:embed/>
                </p:oleObj>
              </mc:Choice>
              <mc:Fallback>
                <p:oleObj name="Equation" r:id="rId28" imgW="660240" imgH="20304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581400"/>
                        <a:ext cx="1371600" cy="4215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0222431"/>
              </p:ext>
            </p:extLst>
          </p:nvPr>
        </p:nvGraphicFramePr>
        <p:xfrm>
          <a:off x="5302250" y="1676400"/>
          <a:ext cx="3365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" name="Equation" r:id="rId30" imgW="126780" imgH="215526" progId="Equation.DSMT4">
                  <p:embed/>
                </p:oleObj>
              </mc:Choice>
              <mc:Fallback>
                <p:oleObj name="Equation" r:id="rId30" imgW="126780" imgH="215526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0" y="1676400"/>
                        <a:ext cx="3365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743200" y="3429000"/>
            <a:ext cx="5486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743200" y="609600"/>
            <a:ext cx="0" cy="2819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8001000" y="3581400"/>
          <a:ext cx="381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" name="Equation" r:id="rId3" imgW="126720" imgH="139680" progId="Equation.DSMT4">
                  <p:embed/>
                </p:oleObj>
              </mc:Choice>
              <mc:Fallback>
                <p:oleObj name="Equation" r:id="rId3" imgW="12672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3581400"/>
                        <a:ext cx="3810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514600" y="152400"/>
          <a:ext cx="419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6" name="Equation" r:id="rId5" imgW="139680" imgH="164880" progId="Equation.DSMT4">
                  <p:embed/>
                </p:oleObj>
              </mc:Choice>
              <mc:Fallback>
                <p:oleObj name="Equation" r:id="rId5" imgW="139680" imgH="164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52400"/>
                        <a:ext cx="4191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Arc 15"/>
          <p:cNvSpPr/>
          <p:nvPr/>
        </p:nvSpPr>
        <p:spPr>
          <a:xfrm>
            <a:off x="3352800" y="2819400"/>
            <a:ext cx="457200" cy="990600"/>
          </a:xfrm>
          <a:prstGeom prst="arc">
            <a:avLst>
              <a:gd name="adj1" fmla="val 17485157"/>
              <a:gd name="adj2" fmla="val 1425096"/>
            </a:avLst>
          </a:prstGeom>
          <a:ln w="1905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3886200" y="2895600"/>
          <a:ext cx="304800" cy="425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Equation" r:id="rId7" imgW="126720" imgH="177480" progId="Equation.DSMT4">
                  <p:embed/>
                </p:oleObj>
              </mc:Choice>
              <mc:Fallback>
                <p:oleObj name="Equation" r:id="rId7" imgW="12672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895600"/>
                        <a:ext cx="304800" cy="4258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Straight Arrow Connector 29"/>
          <p:cNvCxnSpPr/>
          <p:nvPr/>
        </p:nvCxnSpPr>
        <p:spPr>
          <a:xfrm flipV="1">
            <a:off x="2743200" y="1676400"/>
            <a:ext cx="3429000" cy="1752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4343400" y="1600200"/>
          <a:ext cx="361950" cy="563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600200"/>
                        <a:ext cx="361950" cy="5630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1752600" y="2438400"/>
          <a:ext cx="336176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Equation" r:id="rId11" imgW="126720" imgH="215640" progId="Equation.DSMT4">
                  <p:embed/>
                </p:oleObj>
              </mc:Choice>
              <mc:Fallback>
                <p:oleObj name="Equation" r:id="rId11" imgW="126720" imgH="215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438400"/>
                        <a:ext cx="336176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" name="Straight Arrow Connector 40"/>
          <p:cNvCxnSpPr/>
          <p:nvPr/>
        </p:nvCxnSpPr>
        <p:spPr>
          <a:xfrm flipH="1" flipV="1">
            <a:off x="1447800" y="914400"/>
            <a:ext cx="1295400" cy="25146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rc 41"/>
          <p:cNvSpPr/>
          <p:nvPr/>
        </p:nvSpPr>
        <p:spPr>
          <a:xfrm rot="16200000">
            <a:off x="2400300" y="2171700"/>
            <a:ext cx="457200" cy="990600"/>
          </a:xfrm>
          <a:prstGeom prst="arc">
            <a:avLst>
              <a:gd name="adj1" fmla="val 17485157"/>
              <a:gd name="adj2" fmla="val 1425096"/>
            </a:avLst>
          </a:prstGeom>
          <a:ln w="1905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2286000" y="1981200"/>
          <a:ext cx="3048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name="Equation" r:id="rId13" imgW="126720" imgH="177480" progId="Equation.DSMT4">
                  <p:embed/>
                </p:oleObj>
              </mc:Choice>
              <mc:Fallback>
                <p:oleObj name="Equation" r:id="rId13" imgW="126720" imgH="177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981200"/>
                        <a:ext cx="304800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457200" y="4267200"/>
          <a:ext cx="3155950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1" name="Equation" r:id="rId14" imgW="1206360" imgH="507960" progId="Equation.DSMT4">
                  <p:embed/>
                </p:oleObj>
              </mc:Choice>
              <mc:Fallback>
                <p:oleObj name="Equation" r:id="rId14" imgW="1206360" imgH="50796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267200"/>
                        <a:ext cx="3155950" cy="133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4191000" y="4343400"/>
          <a:ext cx="4186238" cy="13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2" name="Equation" r:id="rId16" imgW="1600200" imgH="533160" progId="Equation.DSMT4">
                  <p:embed/>
                </p:oleObj>
              </mc:Choice>
              <mc:Fallback>
                <p:oleObj name="Equation" r:id="rId16" imgW="1600200" imgH="53316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343400"/>
                        <a:ext cx="4186238" cy="1398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Straight Arrow Connector 34"/>
          <p:cNvCxnSpPr/>
          <p:nvPr/>
        </p:nvCxnSpPr>
        <p:spPr>
          <a:xfrm>
            <a:off x="2743200" y="3429000"/>
            <a:ext cx="1828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>
            <a:off x="1828800" y="2514600"/>
            <a:ext cx="1828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3505200" y="3505200"/>
          <a:ext cx="381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3" name="Equation" r:id="rId18" imgW="101520" imgH="203040" progId="Equation.DSMT4">
                  <p:embed/>
                </p:oleObj>
              </mc:Choice>
              <mc:Fallback>
                <p:oleObj name="Equation" r:id="rId18" imgW="101520" imgH="2030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505200"/>
                        <a:ext cx="3810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2895600" y="2473325"/>
          <a:ext cx="3810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4" name="Equation" r:id="rId20" imgW="101520" imgH="241200" progId="Equation.DSMT4">
                  <p:embed/>
                </p:oleObj>
              </mc:Choice>
              <mc:Fallback>
                <p:oleObj name="Equation" r:id="rId20" imgW="101520" imgH="2412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473325"/>
                        <a:ext cx="3810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cosenos directores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743200" y="3657600"/>
            <a:ext cx="5486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743200" y="0"/>
            <a:ext cx="0" cy="3657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743200" y="2286000"/>
            <a:ext cx="2743200" cy="1371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0" y="6248400"/>
          <a:ext cx="381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4" name="Equation" r:id="rId4" imgW="126720" imgH="139680" progId="Equation.DSMT4">
                  <p:embed/>
                </p:oleObj>
              </mc:Choice>
              <mc:Fallback>
                <p:oleObj name="Equation" r:id="rId4" imgW="12672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248400"/>
                        <a:ext cx="3810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305800" y="3505200"/>
          <a:ext cx="419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5" name="Equation" r:id="rId6" imgW="139680" imgH="164880" progId="Equation.DSMT4">
                  <p:embed/>
                </p:oleObj>
              </mc:Choice>
              <mc:Fallback>
                <p:oleObj name="Equation" r:id="rId6" imgW="139680" imgH="164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3505200"/>
                        <a:ext cx="4191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078538" y="688975"/>
          <a:ext cx="24003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6" name="Equation" r:id="rId8" imgW="952200" imgH="241200" progId="Equation.DSMT4">
                  <p:embed/>
                </p:oleObj>
              </mc:Choice>
              <mc:Fallback>
                <p:oleObj name="Equation" r:id="rId8" imgW="95220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8538" y="688975"/>
                        <a:ext cx="2400300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Arc 15"/>
          <p:cNvSpPr/>
          <p:nvPr/>
        </p:nvSpPr>
        <p:spPr>
          <a:xfrm>
            <a:off x="1676400" y="2667000"/>
            <a:ext cx="1828800" cy="1600200"/>
          </a:xfrm>
          <a:prstGeom prst="arc">
            <a:avLst>
              <a:gd name="adj1" fmla="val 16982942"/>
              <a:gd name="adj2" fmla="val 20920403"/>
            </a:avLst>
          </a:prstGeom>
          <a:ln w="1905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276600" y="2305050"/>
          <a:ext cx="3810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7" name="Equation" r:id="rId10" imgW="126720" imgH="164880" progId="Equation.DSMT4">
                  <p:embed/>
                </p:oleObj>
              </mc:Choice>
              <mc:Fallback>
                <p:oleObj name="Equation" r:id="rId10" imgW="126720" imgH="1648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305050"/>
                        <a:ext cx="3810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562600" y="1981200"/>
          <a:ext cx="11445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" name="Equation" r:id="rId12" imgW="507960" imgH="203040" progId="Equation.DSMT4">
                  <p:embed/>
                </p:oleObj>
              </mc:Choice>
              <mc:Fallback>
                <p:oleObj name="Equation" r:id="rId12" imgW="50796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981200"/>
                        <a:ext cx="114458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flipH="1">
            <a:off x="228600" y="3657600"/>
            <a:ext cx="2514600" cy="2514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rc 28"/>
          <p:cNvSpPr/>
          <p:nvPr/>
        </p:nvSpPr>
        <p:spPr>
          <a:xfrm>
            <a:off x="2133600" y="3352800"/>
            <a:ext cx="1905000" cy="1600200"/>
          </a:xfrm>
          <a:prstGeom prst="arc">
            <a:avLst>
              <a:gd name="adj1" fmla="val 10325797"/>
              <a:gd name="adj2" fmla="val 17195945"/>
            </a:avLst>
          </a:prstGeom>
          <a:ln w="19050">
            <a:solidFill>
              <a:schemeClr val="accent6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>
            <a:off x="2743200" y="2895600"/>
            <a:ext cx="1676400" cy="1752600"/>
          </a:xfrm>
          <a:prstGeom prst="arc">
            <a:avLst>
              <a:gd name="adj1" fmla="val 17974251"/>
              <a:gd name="adj2" fmla="val 21216257"/>
            </a:avLst>
          </a:prstGeom>
          <a:ln w="19050">
            <a:solidFill>
              <a:schemeClr val="accent4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1485900" y="3638550"/>
          <a:ext cx="457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" name="Equation" r:id="rId14" imgW="152280" imgH="139680" progId="Equation.DSMT4">
                  <p:embed/>
                </p:oleObj>
              </mc:Choice>
              <mc:Fallback>
                <p:oleObj name="Equation" r:id="rId14" imgW="152280" imgH="1396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3638550"/>
                        <a:ext cx="4572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4914900" y="2933700"/>
          <a:ext cx="457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" name="Equation" r:id="rId16" imgW="152280" imgH="203040" progId="Equation.DSMT4">
                  <p:embed/>
                </p:oleObj>
              </mc:Choice>
              <mc:Fallback>
                <p:oleObj name="Equation" r:id="rId16" imgW="15228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900" y="2933700"/>
                        <a:ext cx="457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flipV="1">
            <a:off x="2743200" y="2438400"/>
            <a:ext cx="0" cy="1219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V="1">
            <a:off x="3352800" y="3048000"/>
            <a:ext cx="0" cy="1219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1905000" y="3657600"/>
            <a:ext cx="83820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1981200" y="4419600"/>
          <a:ext cx="381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" name="Equation" r:id="rId18" imgW="101520" imgH="203040" progId="Equation.DSMT4">
                  <p:embed/>
                </p:oleObj>
              </mc:Choice>
              <mc:Fallback>
                <p:oleObj name="Equation" r:id="rId18" imgW="10152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419600"/>
                        <a:ext cx="3810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3886200" y="3733800"/>
          <a:ext cx="3810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" name="Equation" r:id="rId20" imgW="101520" imgH="241200" progId="Equation.DSMT4">
                  <p:embed/>
                </p:oleObj>
              </mc:Choice>
              <mc:Fallback>
                <p:oleObj name="Equation" r:id="rId20" imgW="101520" imgH="2412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733800"/>
                        <a:ext cx="3810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2214563" y="2022475"/>
          <a:ext cx="5238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3" name="Equation" r:id="rId22" imgW="139680" imgH="203040" progId="Equation.DSMT4">
                  <p:embed/>
                </p:oleObj>
              </mc:Choice>
              <mc:Fallback>
                <p:oleObj name="Equation" r:id="rId22" imgW="139680" imgH="2030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2022475"/>
                        <a:ext cx="523875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4419600" y="2362200"/>
          <a:ext cx="342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" name="Equation" r:id="rId24" imgW="114120" imgH="126720" progId="Equation.DSMT4">
                  <p:embed/>
                </p:oleObj>
              </mc:Choice>
              <mc:Fallback>
                <p:oleObj name="Equation" r:id="rId24" imgW="114120" imgH="12672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362200"/>
                        <a:ext cx="3429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5638800" y="4038600"/>
          <a:ext cx="2095500" cy="913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5" name="Equation" r:id="rId26" imgW="1193760" imgH="520560" progId="Equation.DSMT4">
                  <p:embed/>
                </p:oleObj>
              </mc:Choice>
              <mc:Fallback>
                <p:oleObj name="Equation" r:id="rId26" imgW="1193760" imgH="52056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038600"/>
                        <a:ext cx="2095500" cy="9139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6400800" y="5029200"/>
          <a:ext cx="13716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6" name="Equation" r:id="rId28" imgW="711000" imgH="444240" progId="Equation.DSMT4">
                  <p:embed/>
                </p:oleObj>
              </mc:Choice>
              <mc:Fallback>
                <p:oleObj name="Equation" r:id="rId28" imgW="711000" imgH="4442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029200"/>
                        <a:ext cx="137160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6553200" y="6010275"/>
          <a:ext cx="1306512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7" name="Equation" r:id="rId30" imgW="685800" imgH="444240" progId="Equation.DSMT4">
                  <p:embed/>
                </p:oleObj>
              </mc:Choice>
              <mc:Fallback>
                <p:oleObj name="Equation" r:id="rId30" imgW="685800" imgH="4442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6010275"/>
                        <a:ext cx="1306512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2" name="Object 16"/>
          <p:cNvGraphicFramePr>
            <a:graphicFrameLocks noChangeAspect="1"/>
          </p:cNvGraphicFramePr>
          <p:nvPr/>
        </p:nvGraphicFramePr>
        <p:xfrm>
          <a:off x="2590800" y="5715000"/>
          <a:ext cx="297656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8" name="Equation" r:id="rId32" imgW="1180800" imgH="291960" progId="Equation.DSMT4">
                  <p:embed/>
                </p:oleObj>
              </mc:Choice>
              <mc:Fallback>
                <p:oleObj name="Equation" r:id="rId32" imgW="1180800" imgH="29196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715000"/>
                        <a:ext cx="2976563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3" name="Object 17"/>
          <p:cNvGraphicFramePr>
            <a:graphicFrameLocks noChangeAspect="1"/>
          </p:cNvGraphicFramePr>
          <p:nvPr/>
        </p:nvGraphicFramePr>
        <p:xfrm>
          <a:off x="2152650" y="57150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" name="Equation" r:id="rId34" imgW="126720" imgH="126720" progId="Equation.DSMT4">
                  <p:embed/>
                </p:oleObj>
              </mc:Choice>
              <mc:Fallback>
                <p:oleObj name="Equation" r:id="rId34" imgW="126720" imgH="12672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57150"/>
                        <a:ext cx="381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Rotaci</a:t>
            </a:r>
            <a:r>
              <a:rPr lang="es-MX" dirty="0" smtClean="0"/>
              <a:t>ó</a:t>
            </a:r>
            <a:r>
              <a:rPr lang="en-US" dirty="0" smtClean="0"/>
              <a:t>n de </a:t>
            </a:r>
            <a:r>
              <a:rPr lang="en-US" dirty="0" err="1" smtClean="0"/>
              <a:t>Coordenadas</a:t>
            </a:r>
            <a:r>
              <a:rPr lang="en-US" dirty="0" smtClean="0"/>
              <a:t> </a:t>
            </a:r>
            <a:r>
              <a:rPr lang="en-US" dirty="0" err="1" smtClean="0"/>
              <a:t>Cartesianas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743200" y="3657600"/>
            <a:ext cx="3124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743200" y="1143000"/>
            <a:ext cx="0" cy="2514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743200" y="1828800"/>
            <a:ext cx="2438400" cy="1828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762000" y="5257800"/>
          <a:ext cx="381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32" name="Equation" r:id="rId4" imgW="126720" imgH="139680" progId="Equation.DSMT4">
                  <p:embed/>
                </p:oleObj>
              </mc:Choice>
              <mc:Fallback>
                <p:oleObj name="Equation" r:id="rId4" imgW="12672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257800"/>
                        <a:ext cx="3810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943600" y="3429000"/>
          <a:ext cx="419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33" name="Equation" r:id="rId6" imgW="139680" imgH="164880" progId="Equation.DSMT4">
                  <p:embed/>
                </p:oleObj>
              </mc:Choice>
              <mc:Fallback>
                <p:oleObj name="Equation" r:id="rId6" imgW="139680" imgH="164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429000"/>
                        <a:ext cx="4191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Arc 15"/>
          <p:cNvSpPr/>
          <p:nvPr/>
        </p:nvSpPr>
        <p:spPr>
          <a:xfrm>
            <a:off x="1295400" y="2667000"/>
            <a:ext cx="2057400" cy="1600200"/>
          </a:xfrm>
          <a:prstGeom prst="arc">
            <a:avLst>
              <a:gd name="adj1" fmla="val 18160944"/>
              <a:gd name="adj2" fmla="val 2972055"/>
            </a:avLst>
          </a:prstGeom>
          <a:ln w="1905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743200" y="2895600"/>
          <a:ext cx="3810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34" name="Equation" r:id="rId8" imgW="126720" imgH="164880" progId="Equation.DSMT4">
                  <p:embed/>
                </p:oleObj>
              </mc:Choice>
              <mc:Fallback>
                <p:oleObj name="Equation" r:id="rId8" imgW="126720" imgH="1648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895600"/>
                        <a:ext cx="3810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flipH="1">
            <a:off x="1143000" y="3657600"/>
            <a:ext cx="1600200" cy="1600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rc 28"/>
          <p:cNvSpPr/>
          <p:nvPr/>
        </p:nvSpPr>
        <p:spPr>
          <a:xfrm rot="16200000">
            <a:off x="2286000" y="3352800"/>
            <a:ext cx="762000" cy="1676400"/>
          </a:xfrm>
          <a:prstGeom prst="arc">
            <a:avLst>
              <a:gd name="adj1" fmla="val 7815548"/>
              <a:gd name="adj2" fmla="val 15100644"/>
            </a:avLst>
          </a:prstGeom>
          <a:ln w="19050">
            <a:solidFill>
              <a:schemeClr val="accent6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5400000">
            <a:off x="1866900" y="2476500"/>
            <a:ext cx="1981200" cy="1905000"/>
          </a:xfrm>
          <a:prstGeom prst="arc">
            <a:avLst>
              <a:gd name="adj1" fmla="val 17074909"/>
              <a:gd name="adj2" fmla="val 21035912"/>
            </a:avLst>
          </a:prstGeom>
          <a:ln w="19050">
            <a:solidFill>
              <a:schemeClr val="accent4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2362200" y="4038600"/>
          <a:ext cx="457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35" name="Equation" r:id="rId10" imgW="152280" imgH="139680" progId="Equation.DSMT4">
                  <p:embed/>
                </p:oleObj>
              </mc:Choice>
              <mc:Fallback>
                <p:oleObj name="Equation" r:id="rId10" imgW="152280" imgH="1396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038600"/>
                        <a:ext cx="4572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3124200" y="3657600"/>
          <a:ext cx="457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36" name="Equation" r:id="rId12" imgW="152280" imgH="203040" progId="Equation.DSMT4">
                  <p:embed/>
                </p:oleObj>
              </mc:Choice>
              <mc:Fallback>
                <p:oleObj name="Equation" r:id="rId12" imgW="15228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657600"/>
                        <a:ext cx="457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flipV="1">
            <a:off x="2743200" y="2438400"/>
            <a:ext cx="0" cy="1219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V="1">
            <a:off x="3352800" y="3048000"/>
            <a:ext cx="0" cy="1219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1905000" y="3657600"/>
            <a:ext cx="83820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1600200" y="3962400"/>
          <a:ext cx="381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37" name="Equation" r:id="rId14" imgW="101520" imgH="203040" progId="Equation.DSMT4">
                  <p:embed/>
                </p:oleObj>
              </mc:Choice>
              <mc:Fallback>
                <p:oleObj name="Equation" r:id="rId14" imgW="10152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962400"/>
                        <a:ext cx="3810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3962400" y="3657600"/>
          <a:ext cx="3810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38" name="Equation" r:id="rId16" imgW="101520" imgH="241200" progId="Equation.DSMT4">
                  <p:embed/>
                </p:oleObj>
              </mc:Choice>
              <mc:Fallback>
                <p:oleObj name="Equation" r:id="rId16" imgW="101520" imgH="2412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657600"/>
                        <a:ext cx="3810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2819400" y="1905000"/>
          <a:ext cx="5238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39" name="Equation" r:id="rId18" imgW="139680" imgH="203040" progId="Equation.DSMT4">
                  <p:embed/>
                </p:oleObj>
              </mc:Choice>
              <mc:Fallback>
                <p:oleObj name="Equation" r:id="rId18" imgW="13968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905000"/>
                        <a:ext cx="523875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5754688" y="0"/>
          <a:ext cx="3389312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40" name="Equation" r:id="rId20" imgW="1930320" imgH="431640" progId="Equation.DSMT4">
                  <p:embed/>
                </p:oleObj>
              </mc:Choice>
              <mc:Fallback>
                <p:oleObj name="Equation" r:id="rId20" imgW="1930320" imgH="4316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4688" y="0"/>
                        <a:ext cx="3389312" cy="757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5867400" y="1828800"/>
          <a:ext cx="223043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41" name="Equation" r:id="rId22" imgW="1155600" imgH="241200" progId="Equation.DSMT4">
                  <p:embed/>
                </p:oleObj>
              </mc:Choice>
              <mc:Fallback>
                <p:oleObj name="Equation" r:id="rId22" imgW="1155600" imgH="2412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828800"/>
                        <a:ext cx="2230438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5867400" y="2438400"/>
          <a:ext cx="2106612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42" name="Equation" r:id="rId24" imgW="1104840" imgH="228600" progId="Equation.DSMT4">
                  <p:embed/>
                </p:oleObj>
              </mc:Choice>
              <mc:Fallback>
                <p:oleObj name="Equation" r:id="rId24" imgW="1104840" imgH="228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438400"/>
                        <a:ext cx="2106612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3" name="Object 17"/>
          <p:cNvGraphicFramePr>
            <a:graphicFrameLocks noChangeAspect="1"/>
          </p:cNvGraphicFramePr>
          <p:nvPr/>
        </p:nvGraphicFramePr>
        <p:xfrm>
          <a:off x="2286000" y="838200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43" name="Equation" r:id="rId26" imgW="126720" imgH="126720" progId="Equation.DSMT4">
                  <p:embed/>
                </p:oleObj>
              </mc:Choice>
              <mc:Fallback>
                <p:oleObj name="Equation" r:id="rId26" imgW="126720" imgH="12672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838200"/>
                        <a:ext cx="381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Arrow Connector 32"/>
          <p:cNvCxnSpPr/>
          <p:nvPr/>
        </p:nvCxnSpPr>
        <p:spPr>
          <a:xfrm>
            <a:off x="2743200" y="3657600"/>
            <a:ext cx="838200" cy="2438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6200000" flipV="1">
            <a:off x="609600" y="1524000"/>
            <a:ext cx="2438400" cy="1828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2743200" y="2971800"/>
            <a:ext cx="914400" cy="68580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6200000" flipV="1">
            <a:off x="1943100" y="2857500"/>
            <a:ext cx="914400" cy="68580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743200" y="3657600"/>
            <a:ext cx="381000" cy="106680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38" name="Object 18"/>
          <p:cNvGraphicFramePr>
            <a:graphicFrameLocks noChangeAspect="1"/>
          </p:cNvGraphicFramePr>
          <p:nvPr/>
        </p:nvGraphicFramePr>
        <p:xfrm>
          <a:off x="400050" y="857250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44" name="Equation" r:id="rId28" imgW="164880" imgH="164880" progId="Equation.DSMT4">
                  <p:embed/>
                </p:oleObj>
              </mc:Choice>
              <mc:Fallback>
                <p:oleObj name="Equation" r:id="rId28" imgW="164880" imgH="1648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857250"/>
                        <a:ext cx="4953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9" name="Object 19"/>
          <p:cNvGraphicFramePr>
            <a:graphicFrameLocks noChangeAspect="1"/>
          </p:cNvGraphicFramePr>
          <p:nvPr/>
        </p:nvGraphicFramePr>
        <p:xfrm>
          <a:off x="5200650" y="1390650"/>
          <a:ext cx="533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45" name="Equation" r:id="rId30" imgW="177480" imgH="203040" progId="Equation.DSMT4">
                  <p:embed/>
                </p:oleObj>
              </mc:Choice>
              <mc:Fallback>
                <p:oleObj name="Equation" r:id="rId30" imgW="177480" imgH="2030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0650" y="1390650"/>
                        <a:ext cx="5334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0" name="Object 20"/>
          <p:cNvGraphicFramePr>
            <a:graphicFrameLocks noChangeAspect="1"/>
          </p:cNvGraphicFramePr>
          <p:nvPr/>
        </p:nvGraphicFramePr>
        <p:xfrm>
          <a:off x="3371850" y="6115050"/>
          <a:ext cx="495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46" name="Equation" r:id="rId32" imgW="164880" imgH="177480" progId="Equation.DSMT4">
                  <p:embed/>
                </p:oleObj>
              </mc:Choice>
              <mc:Fallback>
                <p:oleObj name="Equation" r:id="rId32" imgW="164880" imgH="177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1850" y="6115050"/>
                        <a:ext cx="4953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1" name="Object 21"/>
          <p:cNvGraphicFramePr>
            <a:graphicFrameLocks noChangeAspect="1"/>
          </p:cNvGraphicFramePr>
          <p:nvPr/>
        </p:nvGraphicFramePr>
        <p:xfrm>
          <a:off x="2743200" y="4724400"/>
          <a:ext cx="5238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47" name="Equation" r:id="rId34" imgW="139680" imgH="203040" progId="Equation.DSMT4">
                  <p:embed/>
                </p:oleObj>
              </mc:Choice>
              <mc:Fallback>
                <p:oleObj name="Equation" r:id="rId34" imgW="139680" imgH="20304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724400"/>
                        <a:ext cx="523875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2" name="Object 22"/>
          <p:cNvGraphicFramePr>
            <a:graphicFrameLocks noChangeAspect="1"/>
          </p:cNvGraphicFramePr>
          <p:nvPr/>
        </p:nvGraphicFramePr>
        <p:xfrm>
          <a:off x="3738563" y="2667000"/>
          <a:ext cx="52387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48" name="Equation" r:id="rId36" imgW="139680" imgH="241200" progId="Equation.DSMT4">
                  <p:embed/>
                </p:oleObj>
              </mc:Choice>
              <mc:Fallback>
                <p:oleObj name="Equation" r:id="rId36" imgW="139680" imgH="2412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8563" y="2667000"/>
                        <a:ext cx="523875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3" name="Object 23"/>
          <p:cNvGraphicFramePr>
            <a:graphicFrameLocks noChangeAspect="1"/>
          </p:cNvGraphicFramePr>
          <p:nvPr/>
        </p:nvGraphicFramePr>
        <p:xfrm>
          <a:off x="1376363" y="2667000"/>
          <a:ext cx="6667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49" name="Equation" r:id="rId38" imgW="177480" imgH="203040" progId="Equation.DSMT4">
                  <p:embed/>
                </p:oleObj>
              </mc:Choice>
              <mc:Fallback>
                <p:oleObj name="Equation" r:id="rId38" imgW="177480" imgH="20304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6363" y="2667000"/>
                        <a:ext cx="66675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4" name="Object 24"/>
          <p:cNvGraphicFramePr>
            <a:graphicFrameLocks noChangeAspect="1"/>
          </p:cNvGraphicFramePr>
          <p:nvPr/>
        </p:nvGraphicFramePr>
        <p:xfrm>
          <a:off x="6248400" y="838200"/>
          <a:ext cx="1584325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50" name="Equation" r:id="rId40" imgW="901440" imgH="520560" progId="Equation.DSMT4">
                  <p:embed/>
                </p:oleObj>
              </mc:Choice>
              <mc:Fallback>
                <p:oleObj name="Equation" r:id="rId40" imgW="901440" imgH="52056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838200"/>
                        <a:ext cx="1584325" cy="912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5" name="Object 25"/>
          <p:cNvGraphicFramePr>
            <a:graphicFrameLocks noChangeAspect="1"/>
          </p:cNvGraphicFramePr>
          <p:nvPr/>
        </p:nvGraphicFramePr>
        <p:xfrm>
          <a:off x="4140200" y="5257800"/>
          <a:ext cx="5003800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51" name="Equation" r:id="rId42" imgW="1930320" imgH="761760" progId="Equation.DSMT4">
                  <p:embed/>
                </p:oleObj>
              </mc:Choice>
              <mc:Fallback>
                <p:oleObj name="Equation" r:id="rId42" imgW="1930320" imgH="76176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5257800"/>
                        <a:ext cx="5003800" cy="1150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6" name="Object 26"/>
          <p:cNvGraphicFramePr>
            <a:graphicFrameLocks noChangeAspect="1"/>
          </p:cNvGraphicFramePr>
          <p:nvPr/>
        </p:nvGraphicFramePr>
        <p:xfrm>
          <a:off x="4495800" y="4343400"/>
          <a:ext cx="4411663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52" name="Equation" r:id="rId44" imgW="1701720" imgH="431640" progId="Equation.DSMT4">
                  <p:embed/>
                </p:oleObj>
              </mc:Choice>
              <mc:Fallback>
                <p:oleObj name="Equation" r:id="rId44" imgW="1701720" imgH="43164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343400"/>
                        <a:ext cx="4411663" cy="652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9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32</Words>
  <Application>Microsoft Office PowerPoint</Application>
  <PresentationFormat>On-screen Show (4:3)</PresentationFormat>
  <Paragraphs>14</Paragraphs>
  <Slides>25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Office Theme</vt:lpstr>
      <vt:lpstr>Equation</vt:lpstr>
      <vt:lpstr>MathType 6.0 Equation</vt:lpstr>
      <vt:lpstr>Transformación de Coordenadas</vt:lpstr>
      <vt:lpstr>Cartesianas 2D a Polares</vt:lpstr>
      <vt:lpstr>PowerPoint Presentation</vt:lpstr>
      <vt:lpstr>PowerPoint Presentation</vt:lpstr>
      <vt:lpstr>PowerPoint Presentation</vt:lpstr>
      <vt:lpstr>cosenos directores</vt:lpstr>
      <vt:lpstr>PowerPoint Presentation</vt:lpstr>
      <vt:lpstr>Rotación de Coordenadas Cartesianas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Cartesianas 3D a Esféricas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Rogerio</dc:creator>
  <cp:lastModifiedBy>Rogerio Enriquez-Caldera</cp:lastModifiedBy>
  <cp:revision>126</cp:revision>
  <dcterms:created xsi:type="dcterms:W3CDTF">2014-03-01T12:01:57Z</dcterms:created>
  <dcterms:modified xsi:type="dcterms:W3CDTF">2014-03-13T21:21:31Z</dcterms:modified>
</cp:coreProperties>
</file>